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88825"/>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39">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 uri="http://customooxmlschemas.google.com/">
      <go:slidesCustomData xmlns:go="http://customooxmlschemas.google.com/" r:id="rId37" roundtripDataSignature="AMtx7miLKzkIE4ADegNyZiJYLqWsM1+8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39"/>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 name="Google Shape;4;n"/>
          <p:cNvSpPr txBox="1"/>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Calibri"/>
              <a:ea typeface="Calibri"/>
              <a:cs typeface="Calibri"/>
              <a:sym typeface="Calibri"/>
            </a:endParaRPr>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n"/>
          <p:cNvSpPr txBox="1"/>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Calibri"/>
              <a:ea typeface="Calibri"/>
              <a:cs typeface="Calibri"/>
              <a:sym typeface="Calibri"/>
            </a:endParaRPr>
          </a:p>
        </p:txBody>
      </p:sp>
      <p:sp>
        <p:nvSpPr>
          <p:cNvPr id="8" name="Google Shape;8;n"/>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43" name="Google Shape;14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55" name="Google Shape;15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64" name="Google Shape;16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a499f01c36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81" name="Google Shape;181;ga499f01c36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53d1743175_1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53d1743175_1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97" name="Google Shape;1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11" name="Google Shape;21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17" name="Google Shape;2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27" name="Google Shape;22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53d1743175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53d1743175_1_0:notes"/>
          <p:cNvSpPr/>
          <p:nvPr>
            <p:ph idx="2" type="sldImg"/>
          </p:nvPr>
        </p:nvSpPr>
        <p:spPr>
          <a:xfrm>
            <a:off x="382588" y="685800"/>
            <a:ext cx="609441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40" name="Google Shape;24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53d1743175_1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53d1743175_1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a6e9ed2ad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a6e9ed2ad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a6e9ed2ad5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a6e9ed2ad5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53d1743175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64" name="Google Shape;264;g53d1743175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53d1743175_1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53d1743175_1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76" name="Google Shape;27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a499f01c36_5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82" name="Google Shape;282;ga499f01c36_5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a8a0860a30_1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87" name="Google Shape;287;ga8a0860a30_1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9d2adf68cb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97" name="Google Shape;97;g9d2adf68c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a8a0860a30_1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296" name="Google Shape;296;ga8a0860a30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a8a0860a30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301" name="Google Shape;301;ga8a0860a30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a499f01c36_5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13" name="Google Shape;113;ga499f01c36_5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9d2adf68cb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19" name="Google Shape;119;g9d2adf68cb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26" name="Google Shape;12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latin typeface="Calibri"/>
              <a:ea typeface="Calibri"/>
              <a:cs typeface="Calibri"/>
              <a:sym typeface="Calibri"/>
            </a:endParaRPr>
          </a:p>
        </p:txBody>
      </p:sp>
      <p:sp>
        <p:nvSpPr>
          <p:cNvPr id="133" name="Google Shape;13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solidFill>
          <a:srgbClr val="1C4587"/>
        </a:solidFill>
      </p:bgPr>
    </p:bg>
    <p:spTree>
      <p:nvGrpSpPr>
        <p:cNvPr id="15" name="Shape 15"/>
        <p:cNvGrpSpPr/>
        <p:nvPr/>
      </p:nvGrpSpPr>
      <p:grpSpPr>
        <a:xfrm>
          <a:off x="0" y="0"/>
          <a:ext cx="0" cy="0"/>
          <a:chOff x="0" y="0"/>
          <a:chExt cx="0" cy="0"/>
        </a:xfrm>
      </p:grpSpPr>
      <p:sp>
        <p:nvSpPr>
          <p:cNvPr id="16" name="Google Shape;16;p30"/>
          <p:cNvSpPr txBox="1"/>
          <p:nvPr>
            <p:ph idx="10" type="dt"/>
          </p:nvPr>
        </p:nvSpPr>
        <p:spPr>
          <a:xfrm>
            <a:off x="609600" y="6165850"/>
            <a:ext cx="2843213" cy="365125"/>
          </a:xfrm>
          <a:prstGeom prst="rect">
            <a:avLst/>
          </a:prstGeom>
          <a:noFill/>
          <a:ln>
            <a:noFill/>
          </a:ln>
        </p:spPr>
        <p:txBody>
          <a:bodyPr anchorCtr="0" anchor="ctr"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30"/>
          <p:cNvSpPr txBox="1"/>
          <p:nvPr>
            <p:ph idx="11" type="ftr"/>
          </p:nvPr>
        </p:nvSpPr>
        <p:spPr>
          <a:xfrm>
            <a:off x="4164013" y="6165850"/>
            <a:ext cx="3860800" cy="365125"/>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30"/>
          <p:cNvSpPr txBox="1"/>
          <p:nvPr>
            <p:ph idx="12" type="sldNum"/>
          </p:nvPr>
        </p:nvSpPr>
        <p:spPr>
          <a:xfrm>
            <a:off x="8736013" y="6165850"/>
            <a:ext cx="2843212" cy="365125"/>
          </a:xfrm>
          <a:prstGeom prst="rect">
            <a:avLst/>
          </a:prstGeom>
          <a:noFill/>
          <a:ln>
            <a:noFill/>
          </a:ln>
        </p:spPr>
        <p:txBody>
          <a:bodyPr anchorCtr="0" anchor="ctr" bIns="60925" lIns="121875" spcFirstLastPara="1" rIns="121875"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showMasterSp="0">
  <p:cSld name="2_Title Only">
    <p:bg>
      <p:bgPr>
        <a:solidFill>
          <a:srgbClr val="1C4587"/>
        </a:solidFill>
      </p:bgPr>
    </p:bg>
    <p:spTree>
      <p:nvGrpSpPr>
        <p:cNvPr id="49" name="Shape 49"/>
        <p:cNvGrpSpPr/>
        <p:nvPr/>
      </p:nvGrpSpPr>
      <p:grpSpPr>
        <a:xfrm>
          <a:off x="0" y="0"/>
          <a:ext cx="0" cy="0"/>
          <a:chOff x="0" y="0"/>
          <a:chExt cx="0" cy="0"/>
        </a:xfrm>
      </p:grpSpPr>
      <p:sp>
        <p:nvSpPr>
          <p:cNvPr id="50" name="Google Shape;50;p38"/>
          <p:cNvSpPr txBox="1"/>
          <p:nvPr>
            <p:ph type="title"/>
          </p:nvPr>
        </p:nvSpPr>
        <p:spPr>
          <a:xfrm>
            <a:off x="609441" y="529937"/>
            <a:ext cx="10969943" cy="711081"/>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Clr>
                <a:schemeClr val="dk1"/>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8"/>
          <p:cNvSpPr txBox="1"/>
          <p:nvPr>
            <p:ph idx="1" type="body"/>
          </p:nvPr>
        </p:nvSpPr>
        <p:spPr>
          <a:xfrm>
            <a:off x="621803" y="1340297"/>
            <a:ext cx="10944721" cy="648543"/>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560"/>
              </a:spcBef>
              <a:spcAft>
                <a:spcPts val="0"/>
              </a:spcAft>
              <a:buClr>
                <a:schemeClr val="dk1"/>
              </a:buClr>
              <a:buSzPts val="2800"/>
              <a:buFont typeface="Calibri"/>
              <a:buNone/>
              <a:defRPr sz="2800"/>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2" name="Google Shape;52;p38"/>
          <p:cNvSpPr txBox="1"/>
          <p:nvPr>
            <p:ph idx="2" type="body"/>
          </p:nvPr>
        </p:nvSpPr>
        <p:spPr>
          <a:xfrm>
            <a:off x="622301" y="2276259"/>
            <a:ext cx="2591792" cy="3456997"/>
          </a:xfrm>
          <a:prstGeom prst="rect">
            <a:avLst/>
          </a:prstGeom>
          <a:noFill/>
          <a:ln>
            <a:noFill/>
          </a:ln>
        </p:spPr>
        <p:txBody>
          <a:bodyPr anchorCtr="0" anchor="t" bIns="60925" lIns="121875" spcFirstLastPara="1" rIns="121875" wrap="square" tIns="60925">
            <a:noAutofit/>
          </a:bodyPr>
          <a:lstStyle>
            <a:lvl1pPr indent="-228600" lvl="0" marL="457200" algn="l">
              <a:lnSpc>
                <a:spcPct val="100000"/>
              </a:lnSpc>
              <a:spcBef>
                <a:spcPts val="480"/>
              </a:spcBef>
              <a:spcAft>
                <a:spcPts val="0"/>
              </a:spcAft>
              <a:buClr>
                <a:schemeClr val="dk1"/>
              </a:buClr>
              <a:buSzPts val="2400"/>
              <a:buFont typeface="Calibri"/>
              <a:buNone/>
              <a:defRPr sz="2400"/>
            </a:lvl1pPr>
            <a:lvl2pPr indent="-228600" lvl="1" marL="914400" algn="l">
              <a:lnSpc>
                <a:spcPct val="100000"/>
              </a:lnSpc>
              <a:spcBef>
                <a:spcPts val="560"/>
              </a:spcBef>
              <a:spcAft>
                <a:spcPts val="0"/>
              </a:spcAft>
              <a:buClr>
                <a:schemeClr val="dk1"/>
              </a:buClr>
              <a:buSzPts val="2800"/>
              <a:buFont typeface="Calibri"/>
              <a:buNone/>
              <a:defRPr sz="2800"/>
            </a:lvl2pPr>
            <a:lvl3pPr indent="-228600" lvl="2" marL="1371600" algn="l">
              <a:lnSpc>
                <a:spcPct val="100000"/>
              </a:lnSpc>
              <a:spcBef>
                <a:spcPts val="400"/>
              </a:spcBef>
              <a:spcAft>
                <a:spcPts val="0"/>
              </a:spcAft>
              <a:buClr>
                <a:schemeClr val="dk1"/>
              </a:buClr>
              <a:buSzPts val="2000"/>
              <a:buFont typeface="Calibri"/>
              <a:buNone/>
              <a:defRPr sz="2000"/>
            </a:lvl3pPr>
            <a:lvl4pPr indent="-228600" lvl="3" marL="1828800" algn="l">
              <a:lnSpc>
                <a:spcPct val="100000"/>
              </a:lnSpc>
              <a:spcBef>
                <a:spcPts val="360"/>
              </a:spcBef>
              <a:spcAft>
                <a:spcPts val="0"/>
              </a:spcAft>
              <a:buClr>
                <a:schemeClr val="dk1"/>
              </a:buClr>
              <a:buSzPts val="1800"/>
              <a:buFont typeface="Calibri"/>
              <a:buNone/>
              <a:defRPr sz="1800"/>
            </a:lvl4pPr>
            <a:lvl5pPr indent="-228600" lvl="4" marL="2286000" algn="l">
              <a:lnSpc>
                <a:spcPct val="100000"/>
              </a:lnSpc>
              <a:spcBef>
                <a:spcPts val="360"/>
              </a:spcBef>
              <a:spcAft>
                <a:spcPts val="0"/>
              </a:spcAft>
              <a:buClr>
                <a:schemeClr val="dk1"/>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38"/>
          <p:cNvSpPr txBox="1"/>
          <p:nvPr>
            <p:ph idx="3" type="body"/>
          </p:nvPr>
        </p:nvSpPr>
        <p:spPr>
          <a:xfrm>
            <a:off x="3573463" y="2276331"/>
            <a:ext cx="3816350" cy="3456132"/>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400"/>
              </a:spcBef>
              <a:spcAft>
                <a:spcPts val="0"/>
              </a:spcAft>
              <a:buClr>
                <a:schemeClr val="dk1"/>
              </a:buClr>
              <a:buSzPts val="2000"/>
              <a:buFont typeface="Calibri"/>
              <a:buNone/>
              <a:defRPr sz="2000"/>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4" name="Google Shape;54;p38"/>
          <p:cNvSpPr txBox="1"/>
          <p:nvPr>
            <p:ph idx="4" type="body"/>
          </p:nvPr>
        </p:nvSpPr>
        <p:spPr>
          <a:xfrm>
            <a:off x="7750596" y="2276872"/>
            <a:ext cx="3815929" cy="3455591"/>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320"/>
              </a:spcBef>
              <a:spcAft>
                <a:spcPts val="0"/>
              </a:spcAft>
              <a:buClr>
                <a:schemeClr val="dk1"/>
              </a:buClr>
              <a:buSzPts val="1600"/>
              <a:buFont typeface="Calibri"/>
              <a:buNone/>
              <a:defRPr sz="1600"/>
            </a:lvl1pPr>
            <a:lvl2pPr indent="-228600" lvl="1" marL="914400" algn="l">
              <a:lnSpc>
                <a:spcPct val="100000"/>
              </a:lnSpc>
              <a:spcBef>
                <a:spcPts val="280"/>
              </a:spcBef>
              <a:spcAft>
                <a:spcPts val="0"/>
              </a:spcAft>
              <a:buClr>
                <a:schemeClr val="dk1"/>
              </a:buClr>
              <a:buSzPts val="1400"/>
              <a:buFont typeface="Calibri"/>
              <a:buNone/>
              <a:defRPr sz="1400"/>
            </a:lvl2pPr>
            <a:lvl3pPr indent="-228600" lvl="2" marL="1371600" algn="l">
              <a:lnSpc>
                <a:spcPct val="100000"/>
              </a:lnSpc>
              <a:spcBef>
                <a:spcPts val="220"/>
              </a:spcBef>
              <a:spcAft>
                <a:spcPts val="0"/>
              </a:spcAft>
              <a:buClr>
                <a:schemeClr val="dk1"/>
              </a:buClr>
              <a:buSzPts val="1100"/>
              <a:buFont typeface="Calibri"/>
              <a:buNone/>
              <a:defRPr sz="1100"/>
            </a:lvl3pPr>
            <a:lvl4pPr indent="-228600" lvl="3" marL="1828800" algn="l">
              <a:lnSpc>
                <a:spcPct val="100000"/>
              </a:lnSpc>
              <a:spcBef>
                <a:spcPts val="210"/>
              </a:spcBef>
              <a:spcAft>
                <a:spcPts val="0"/>
              </a:spcAft>
              <a:buClr>
                <a:schemeClr val="dk1"/>
              </a:buClr>
              <a:buSzPts val="1050"/>
              <a:buFont typeface="Calibri"/>
              <a:buNone/>
              <a:defRPr sz="1050"/>
            </a:lvl4pPr>
            <a:lvl5pPr indent="-228600" lvl="4" marL="2286000" algn="l">
              <a:lnSpc>
                <a:spcPct val="100000"/>
              </a:lnSpc>
              <a:spcBef>
                <a:spcPts val="210"/>
              </a:spcBef>
              <a:spcAft>
                <a:spcPts val="0"/>
              </a:spcAft>
              <a:buClr>
                <a:schemeClr val="dk1"/>
              </a:buClr>
              <a:buSzPts val="1050"/>
              <a:buFont typeface="Calibri"/>
              <a:buNone/>
              <a:defRPr sz="105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38"/>
          <p:cNvSpPr txBox="1"/>
          <p:nvPr>
            <p:ph idx="10" type="dt"/>
          </p:nvPr>
        </p:nvSpPr>
        <p:spPr>
          <a:xfrm>
            <a:off x="609600" y="6159500"/>
            <a:ext cx="2843213" cy="365125"/>
          </a:xfrm>
          <a:prstGeom prst="rect">
            <a:avLst/>
          </a:prstGeom>
          <a:noFill/>
          <a:ln>
            <a:noFill/>
          </a:ln>
        </p:spPr>
        <p:txBody>
          <a:bodyPr anchorCtr="0" anchor="ctr"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 name="Google Shape;56;p38"/>
          <p:cNvSpPr txBox="1"/>
          <p:nvPr>
            <p:ph idx="11" type="ftr"/>
          </p:nvPr>
        </p:nvSpPr>
        <p:spPr>
          <a:xfrm>
            <a:off x="4164013" y="6159500"/>
            <a:ext cx="3860800" cy="365125"/>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38"/>
          <p:cNvSpPr txBox="1"/>
          <p:nvPr>
            <p:ph idx="12" type="sldNum"/>
          </p:nvPr>
        </p:nvSpPr>
        <p:spPr>
          <a:xfrm>
            <a:off x="8736013" y="6159500"/>
            <a:ext cx="2843212" cy="365125"/>
          </a:xfrm>
          <a:prstGeom prst="rect">
            <a:avLst/>
          </a:prstGeom>
          <a:noFill/>
          <a:ln>
            <a:noFill/>
          </a:ln>
        </p:spPr>
        <p:txBody>
          <a:bodyPr anchorCtr="0" anchor="ctr" bIns="60925" lIns="121875" spcFirstLastPara="1" rIns="121875"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type="titleOnly">
  <p:cSld name="TITLE_ONLY">
    <p:bg>
      <p:bgPr>
        <a:solidFill>
          <a:srgbClr val="1C4587"/>
        </a:solidFill>
      </p:bgPr>
    </p:bg>
    <p:spTree>
      <p:nvGrpSpPr>
        <p:cNvPr id="58" name="Shape 58"/>
        <p:cNvGrpSpPr/>
        <p:nvPr/>
      </p:nvGrpSpPr>
      <p:grpSpPr>
        <a:xfrm>
          <a:off x="0" y="0"/>
          <a:ext cx="0" cy="0"/>
          <a:chOff x="0" y="0"/>
          <a:chExt cx="0" cy="0"/>
        </a:xfrm>
      </p:grpSpPr>
      <p:sp>
        <p:nvSpPr>
          <p:cNvPr id="59" name="Google Shape;59;p39"/>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9"/>
          <p:cNvSpPr txBox="1"/>
          <p:nvPr>
            <p:ph idx="10" type="dt"/>
          </p:nvPr>
        </p:nvSpPr>
        <p:spPr>
          <a:xfrm>
            <a:off x="609600" y="6356350"/>
            <a:ext cx="2843213" cy="365125"/>
          </a:xfrm>
          <a:prstGeom prst="rect">
            <a:avLst/>
          </a:prstGeom>
          <a:noFill/>
          <a:ln>
            <a:noFill/>
          </a:ln>
        </p:spPr>
        <p:txBody>
          <a:bodyPr anchorCtr="0" anchor="ctr"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p39"/>
          <p:cNvSpPr txBox="1"/>
          <p:nvPr>
            <p:ph idx="11" type="ftr"/>
          </p:nvPr>
        </p:nvSpPr>
        <p:spPr>
          <a:xfrm>
            <a:off x="4164013" y="6356350"/>
            <a:ext cx="3860800" cy="365125"/>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39"/>
          <p:cNvSpPr txBox="1"/>
          <p:nvPr>
            <p:ph idx="12" type="sldNum"/>
          </p:nvPr>
        </p:nvSpPr>
        <p:spPr>
          <a:xfrm>
            <a:off x="8736013" y="6356350"/>
            <a:ext cx="2843212" cy="365125"/>
          </a:xfrm>
          <a:prstGeom prst="rect">
            <a:avLst/>
          </a:prstGeom>
          <a:noFill/>
          <a:ln>
            <a:noFill/>
          </a:ln>
        </p:spPr>
        <p:txBody>
          <a:bodyPr anchorCtr="0" anchor="ctr" bIns="60925" lIns="121875" spcFirstLastPara="1" rIns="121875"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howMasterSp="0">
  <p:cSld name="2_Blank">
    <p:bg>
      <p:bgPr>
        <a:solidFill>
          <a:srgbClr val="1C4587"/>
        </a:solidFill>
      </p:bgPr>
    </p:bg>
    <p:spTree>
      <p:nvGrpSpPr>
        <p:cNvPr id="63" name="Shape 63"/>
        <p:cNvGrpSpPr/>
        <p:nvPr/>
      </p:nvGrpSpPr>
      <p:grpSpPr>
        <a:xfrm>
          <a:off x="0" y="0"/>
          <a:ext cx="0" cy="0"/>
          <a:chOff x="0" y="0"/>
          <a:chExt cx="0" cy="0"/>
        </a:xfrm>
      </p:grpSpPr>
      <p:sp>
        <p:nvSpPr>
          <p:cNvPr id="64" name="Google Shape;64;p41"/>
          <p:cNvSpPr txBox="1"/>
          <p:nvPr>
            <p:ph idx="1" type="body"/>
          </p:nvPr>
        </p:nvSpPr>
        <p:spPr>
          <a:xfrm>
            <a:off x="622301" y="981074"/>
            <a:ext cx="5214418" cy="4536158"/>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560"/>
              </a:spcBef>
              <a:spcAft>
                <a:spcPts val="0"/>
              </a:spcAft>
              <a:buClr>
                <a:schemeClr val="dk1"/>
              </a:buClr>
              <a:buSzPts val="2800"/>
              <a:buFont typeface="Calibri"/>
              <a:buNone/>
              <a:defRPr sz="2800"/>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41"/>
          <p:cNvSpPr txBox="1"/>
          <p:nvPr>
            <p:ph idx="2" type="body"/>
          </p:nvPr>
        </p:nvSpPr>
        <p:spPr>
          <a:xfrm>
            <a:off x="6358083" y="981074"/>
            <a:ext cx="5214418" cy="4536158"/>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560"/>
              </a:spcBef>
              <a:spcAft>
                <a:spcPts val="0"/>
              </a:spcAft>
              <a:buClr>
                <a:schemeClr val="dk1"/>
              </a:buClr>
              <a:buSzPts val="2800"/>
              <a:buFont typeface="Calibri"/>
              <a:buNone/>
              <a:defRPr sz="2800"/>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6" name="Google Shape;66;p41"/>
          <p:cNvSpPr txBox="1"/>
          <p:nvPr>
            <p:ph idx="10" type="dt"/>
          </p:nvPr>
        </p:nvSpPr>
        <p:spPr>
          <a:xfrm>
            <a:off x="609600" y="6176963"/>
            <a:ext cx="2843213" cy="365125"/>
          </a:xfrm>
          <a:prstGeom prst="rect">
            <a:avLst/>
          </a:prstGeom>
          <a:noFill/>
          <a:ln>
            <a:noFill/>
          </a:ln>
        </p:spPr>
        <p:txBody>
          <a:bodyPr anchorCtr="0" anchor="ctr"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41"/>
          <p:cNvSpPr txBox="1"/>
          <p:nvPr>
            <p:ph idx="11" type="ftr"/>
          </p:nvPr>
        </p:nvSpPr>
        <p:spPr>
          <a:xfrm>
            <a:off x="4164013" y="6176963"/>
            <a:ext cx="3860800" cy="365125"/>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p41"/>
          <p:cNvSpPr txBox="1"/>
          <p:nvPr>
            <p:ph idx="12" type="sldNum"/>
          </p:nvPr>
        </p:nvSpPr>
        <p:spPr>
          <a:xfrm>
            <a:off x="8736013" y="6176963"/>
            <a:ext cx="2843212" cy="365125"/>
          </a:xfrm>
          <a:prstGeom prst="rect">
            <a:avLst/>
          </a:prstGeom>
          <a:noFill/>
          <a:ln>
            <a:noFill/>
          </a:ln>
        </p:spPr>
        <p:txBody>
          <a:bodyPr anchorCtr="0" anchor="ctr" bIns="60925" lIns="121875" spcFirstLastPara="1" rIns="121875"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9" name="Shape 69"/>
        <p:cNvGrpSpPr/>
        <p:nvPr/>
      </p:nvGrpSpPr>
      <p:grpSpPr>
        <a:xfrm>
          <a:off x="0" y="0"/>
          <a:ext cx="0" cy="0"/>
          <a:chOff x="0" y="0"/>
          <a:chExt cx="0" cy="0"/>
        </a:xfrm>
      </p:grpSpPr>
      <p:sp>
        <p:nvSpPr>
          <p:cNvPr id="70" name="Google Shape;70;p42"/>
          <p:cNvSpPr txBox="1"/>
          <p:nvPr>
            <p:ph type="title"/>
          </p:nvPr>
        </p:nvSpPr>
        <p:spPr>
          <a:xfrm>
            <a:off x="609443" y="273049"/>
            <a:ext cx="4010039" cy="1162051"/>
          </a:xfrm>
          <a:prstGeom prst="rect">
            <a:avLst/>
          </a:prstGeom>
          <a:noFill/>
          <a:ln>
            <a:noFill/>
          </a:ln>
        </p:spPr>
        <p:txBody>
          <a:bodyPr anchorCtr="0" anchor="b" bIns="60925" lIns="121875" spcFirstLastPara="1" rIns="121875" wrap="square" tIns="60925">
            <a:normAutofit/>
          </a:bodyPr>
          <a:lstStyle>
            <a:lvl1pPr lvl="0" algn="l">
              <a:lnSpc>
                <a:spcPct val="100000"/>
              </a:lnSpc>
              <a:spcBef>
                <a:spcPts val="0"/>
              </a:spcBef>
              <a:spcAft>
                <a:spcPts val="0"/>
              </a:spcAft>
              <a:buClr>
                <a:schemeClr val="dk1"/>
              </a:buClr>
              <a:buSzPts val="2700"/>
              <a:buFont typeface="Calibri"/>
              <a:buNone/>
              <a:defRPr b="1"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2"/>
          <p:cNvSpPr txBox="1"/>
          <p:nvPr>
            <p:ph idx="1" type="body"/>
          </p:nvPr>
        </p:nvSpPr>
        <p:spPr>
          <a:xfrm>
            <a:off x="4765492" y="273052"/>
            <a:ext cx="6813892" cy="5853113"/>
          </a:xfrm>
          <a:prstGeom prst="rect">
            <a:avLst/>
          </a:prstGeom>
          <a:noFill/>
          <a:ln>
            <a:noFill/>
          </a:ln>
        </p:spPr>
        <p:txBody>
          <a:bodyPr anchorCtr="0" anchor="t" bIns="60925" lIns="121875" spcFirstLastPara="1" rIns="121875" wrap="square" tIns="60925">
            <a:normAutofit/>
          </a:bodyPr>
          <a:lstStyle>
            <a:lvl1pPr indent="-501650" lvl="0" marL="457200" algn="l">
              <a:lnSpc>
                <a:spcPct val="100000"/>
              </a:lnSpc>
              <a:spcBef>
                <a:spcPts val="860"/>
              </a:spcBef>
              <a:spcAft>
                <a:spcPts val="0"/>
              </a:spcAft>
              <a:buClr>
                <a:schemeClr val="dk1"/>
              </a:buClr>
              <a:buSzPts val="4300"/>
              <a:buChar char="•"/>
              <a:defRPr sz="4300"/>
            </a:lvl1pPr>
            <a:lvl2pPr indent="-463550" lvl="1" marL="914400" algn="l">
              <a:lnSpc>
                <a:spcPct val="100000"/>
              </a:lnSpc>
              <a:spcBef>
                <a:spcPts val="740"/>
              </a:spcBef>
              <a:spcAft>
                <a:spcPts val="0"/>
              </a:spcAft>
              <a:buClr>
                <a:schemeClr val="dk1"/>
              </a:buClr>
              <a:buSzPts val="3700"/>
              <a:buChar char="–"/>
              <a:defRPr sz="3700"/>
            </a:lvl2pPr>
            <a:lvl3pPr indent="-431800" lvl="2" marL="1371600" algn="l">
              <a:lnSpc>
                <a:spcPct val="100000"/>
              </a:lnSpc>
              <a:spcBef>
                <a:spcPts val="640"/>
              </a:spcBef>
              <a:spcAft>
                <a:spcPts val="0"/>
              </a:spcAft>
              <a:buClr>
                <a:schemeClr val="dk1"/>
              </a:buClr>
              <a:buSzPts val="3200"/>
              <a:buChar char="•"/>
              <a:defRPr sz="3200"/>
            </a:lvl3pPr>
            <a:lvl4pPr indent="-400050" lvl="3" marL="1828800" algn="l">
              <a:lnSpc>
                <a:spcPct val="100000"/>
              </a:lnSpc>
              <a:spcBef>
                <a:spcPts val="540"/>
              </a:spcBef>
              <a:spcAft>
                <a:spcPts val="0"/>
              </a:spcAft>
              <a:buClr>
                <a:schemeClr val="dk1"/>
              </a:buClr>
              <a:buSzPts val="2700"/>
              <a:buChar char="–"/>
              <a:defRPr sz="2700"/>
            </a:lvl4pPr>
            <a:lvl5pPr indent="-400050" lvl="4" marL="2286000" algn="l">
              <a:lnSpc>
                <a:spcPct val="100000"/>
              </a:lnSpc>
              <a:spcBef>
                <a:spcPts val="540"/>
              </a:spcBef>
              <a:spcAft>
                <a:spcPts val="0"/>
              </a:spcAft>
              <a:buClr>
                <a:schemeClr val="dk1"/>
              </a:buClr>
              <a:buSzPts val="2700"/>
              <a:buChar char="»"/>
              <a:defRPr sz="2700"/>
            </a:lvl5pPr>
            <a:lvl6pPr indent="-400050" lvl="5" marL="2743200" algn="l">
              <a:lnSpc>
                <a:spcPct val="100000"/>
              </a:lnSpc>
              <a:spcBef>
                <a:spcPts val="540"/>
              </a:spcBef>
              <a:spcAft>
                <a:spcPts val="0"/>
              </a:spcAft>
              <a:buClr>
                <a:schemeClr val="dk1"/>
              </a:buClr>
              <a:buSzPts val="2700"/>
              <a:buChar char="•"/>
              <a:defRPr sz="2700"/>
            </a:lvl6pPr>
            <a:lvl7pPr indent="-400050" lvl="6" marL="3200400" algn="l">
              <a:lnSpc>
                <a:spcPct val="100000"/>
              </a:lnSpc>
              <a:spcBef>
                <a:spcPts val="540"/>
              </a:spcBef>
              <a:spcAft>
                <a:spcPts val="0"/>
              </a:spcAft>
              <a:buClr>
                <a:schemeClr val="dk1"/>
              </a:buClr>
              <a:buSzPts val="2700"/>
              <a:buChar char="•"/>
              <a:defRPr sz="2700"/>
            </a:lvl7pPr>
            <a:lvl8pPr indent="-400050" lvl="7" marL="3657600" algn="l">
              <a:lnSpc>
                <a:spcPct val="100000"/>
              </a:lnSpc>
              <a:spcBef>
                <a:spcPts val="540"/>
              </a:spcBef>
              <a:spcAft>
                <a:spcPts val="0"/>
              </a:spcAft>
              <a:buClr>
                <a:schemeClr val="dk1"/>
              </a:buClr>
              <a:buSzPts val="2700"/>
              <a:buChar char="•"/>
              <a:defRPr sz="2700"/>
            </a:lvl8pPr>
            <a:lvl9pPr indent="-400050" lvl="8" marL="4114800" algn="l">
              <a:lnSpc>
                <a:spcPct val="100000"/>
              </a:lnSpc>
              <a:spcBef>
                <a:spcPts val="540"/>
              </a:spcBef>
              <a:spcAft>
                <a:spcPts val="0"/>
              </a:spcAft>
              <a:buClr>
                <a:schemeClr val="dk1"/>
              </a:buClr>
              <a:buSzPts val="2700"/>
              <a:buChar char="•"/>
              <a:defRPr sz="2700"/>
            </a:lvl9pPr>
          </a:lstStyle>
          <a:p/>
        </p:txBody>
      </p:sp>
      <p:sp>
        <p:nvSpPr>
          <p:cNvPr id="72" name="Google Shape;72;p42"/>
          <p:cNvSpPr txBox="1"/>
          <p:nvPr>
            <p:ph idx="2" type="body"/>
          </p:nvPr>
        </p:nvSpPr>
        <p:spPr>
          <a:xfrm>
            <a:off x="609443" y="1435102"/>
            <a:ext cx="4010039" cy="4691063"/>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380"/>
              </a:spcBef>
              <a:spcAft>
                <a:spcPts val="0"/>
              </a:spcAft>
              <a:buClr>
                <a:schemeClr val="dk1"/>
              </a:buClr>
              <a:buSzPts val="1900"/>
              <a:buNone/>
              <a:defRPr sz="1900"/>
            </a:lvl1pPr>
            <a:lvl2pPr indent="-228600" lvl="1" marL="914400" algn="l">
              <a:lnSpc>
                <a:spcPct val="100000"/>
              </a:lnSpc>
              <a:spcBef>
                <a:spcPts val="320"/>
              </a:spcBef>
              <a:spcAft>
                <a:spcPts val="0"/>
              </a:spcAft>
              <a:buClr>
                <a:schemeClr val="dk1"/>
              </a:buClr>
              <a:buSzPts val="1600"/>
              <a:buNone/>
              <a:defRPr sz="1600"/>
            </a:lvl2pPr>
            <a:lvl3pPr indent="-228600" lvl="2" marL="1371600" algn="l">
              <a:lnSpc>
                <a:spcPct val="100000"/>
              </a:lnSpc>
              <a:spcBef>
                <a:spcPts val="260"/>
              </a:spcBef>
              <a:spcAft>
                <a:spcPts val="0"/>
              </a:spcAft>
              <a:buClr>
                <a:schemeClr val="dk1"/>
              </a:buClr>
              <a:buSzPts val="1300"/>
              <a:buNone/>
              <a:defRPr sz="1300"/>
            </a:lvl3pPr>
            <a:lvl4pPr indent="-228600" lvl="3" marL="1828800" algn="l">
              <a:lnSpc>
                <a:spcPct val="100000"/>
              </a:lnSpc>
              <a:spcBef>
                <a:spcPts val="240"/>
              </a:spcBef>
              <a:spcAft>
                <a:spcPts val="0"/>
              </a:spcAft>
              <a:buClr>
                <a:schemeClr val="dk1"/>
              </a:buClr>
              <a:buSzPts val="1200"/>
              <a:buNone/>
              <a:defRPr sz="1200"/>
            </a:lvl4pPr>
            <a:lvl5pPr indent="-228600" lvl="4" marL="2286000" algn="l">
              <a:lnSpc>
                <a:spcPct val="100000"/>
              </a:lnSpc>
              <a:spcBef>
                <a:spcPts val="240"/>
              </a:spcBef>
              <a:spcAft>
                <a:spcPts val="0"/>
              </a:spcAft>
              <a:buClr>
                <a:schemeClr val="dk1"/>
              </a:buClr>
              <a:buSzPts val="1200"/>
              <a:buNone/>
              <a:defRPr sz="1200"/>
            </a:lvl5pPr>
            <a:lvl6pPr indent="-228600" lvl="5" marL="2743200" algn="l">
              <a:lnSpc>
                <a:spcPct val="100000"/>
              </a:lnSpc>
              <a:spcBef>
                <a:spcPts val="240"/>
              </a:spcBef>
              <a:spcAft>
                <a:spcPts val="0"/>
              </a:spcAft>
              <a:buClr>
                <a:schemeClr val="dk1"/>
              </a:buClr>
              <a:buSzPts val="1200"/>
              <a:buNone/>
              <a:defRPr sz="1200"/>
            </a:lvl6pPr>
            <a:lvl7pPr indent="-228600" lvl="6" marL="3200400" algn="l">
              <a:lnSpc>
                <a:spcPct val="100000"/>
              </a:lnSpc>
              <a:spcBef>
                <a:spcPts val="240"/>
              </a:spcBef>
              <a:spcAft>
                <a:spcPts val="0"/>
              </a:spcAft>
              <a:buClr>
                <a:schemeClr val="dk1"/>
              </a:buClr>
              <a:buSzPts val="1200"/>
              <a:buNone/>
              <a:defRPr sz="1200"/>
            </a:lvl7pPr>
            <a:lvl8pPr indent="-228600" lvl="7" marL="3657600" algn="l">
              <a:lnSpc>
                <a:spcPct val="100000"/>
              </a:lnSpc>
              <a:spcBef>
                <a:spcPts val="240"/>
              </a:spcBef>
              <a:spcAft>
                <a:spcPts val="0"/>
              </a:spcAft>
              <a:buClr>
                <a:schemeClr val="dk1"/>
              </a:buClr>
              <a:buSzPts val="1200"/>
              <a:buNone/>
              <a:defRPr sz="1200"/>
            </a:lvl8pPr>
            <a:lvl9pPr indent="-228600" lvl="8" marL="4114800" algn="l">
              <a:lnSpc>
                <a:spcPct val="100000"/>
              </a:lnSpc>
              <a:spcBef>
                <a:spcPts val="240"/>
              </a:spcBef>
              <a:spcAft>
                <a:spcPts val="0"/>
              </a:spcAft>
              <a:buClr>
                <a:schemeClr val="dk1"/>
              </a:buClr>
              <a:buSzPts val="1200"/>
              <a:buNone/>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43"/>
          <p:cNvSpPr txBox="1"/>
          <p:nvPr>
            <p:ph type="title"/>
          </p:nvPr>
        </p:nvSpPr>
        <p:spPr>
          <a:xfrm>
            <a:off x="2389095" y="4800600"/>
            <a:ext cx="7313295" cy="566739"/>
          </a:xfrm>
          <a:prstGeom prst="rect">
            <a:avLst/>
          </a:prstGeom>
          <a:noFill/>
          <a:ln>
            <a:noFill/>
          </a:ln>
        </p:spPr>
        <p:txBody>
          <a:bodyPr anchorCtr="0" anchor="b" bIns="60925" lIns="121875" spcFirstLastPara="1" rIns="121875" wrap="square" tIns="60925">
            <a:normAutofit/>
          </a:bodyPr>
          <a:lstStyle>
            <a:lvl1pPr lvl="0" algn="l">
              <a:lnSpc>
                <a:spcPct val="100000"/>
              </a:lnSpc>
              <a:spcBef>
                <a:spcPts val="0"/>
              </a:spcBef>
              <a:spcAft>
                <a:spcPts val="0"/>
              </a:spcAft>
              <a:buClr>
                <a:schemeClr val="dk1"/>
              </a:buClr>
              <a:buSzPts val="2700"/>
              <a:buFont typeface="Calibri"/>
              <a:buNone/>
              <a:defRPr b="1"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3"/>
          <p:cNvSpPr/>
          <p:nvPr>
            <p:ph idx="2" type="pic"/>
          </p:nvPr>
        </p:nvSpPr>
        <p:spPr>
          <a:xfrm>
            <a:off x="2389095" y="612775"/>
            <a:ext cx="7313295" cy="4114800"/>
          </a:xfrm>
          <a:prstGeom prst="rect">
            <a:avLst/>
          </a:prstGeom>
          <a:noFill/>
          <a:ln>
            <a:noFill/>
          </a:ln>
        </p:spPr>
        <p:txBody>
          <a:bodyPr anchorCtr="0" anchor="t" bIns="60925" lIns="121875" spcFirstLastPara="1" rIns="121875" wrap="square" tIns="60925">
            <a:normAutofit/>
          </a:bodyPr>
          <a:lstStyle>
            <a:lvl1pPr lvl="0" marR="0" rtl="0" algn="l">
              <a:lnSpc>
                <a:spcPct val="100000"/>
              </a:lnSpc>
              <a:spcBef>
                <a:spcPts val="860"/>
              </a:spcBef>
              <a:spcAft>
                <a:spcPts val="0"/>
              </a:spcAft>
              <a:buClr>
                <a:schemeClr val="dk1"/>
              </a:buClr>
              <a:buSzPts val="4300"/>
              <a:buFont typeface="Arial"/>
              <a:buNone/>
              <a:defRPr b="0" i="0" sz="4300" u="none" cap="none" strike="noStrike">
                <a:solidFill>
                  <a:schemeClr val="dk1"/>
                </a:solidFill>
                <a:latin typeface="Calibri"/>
                <a:ea typeface="Calibri"/>
                <a:cs typeface="Calibri"/>
                <a:sym typeface="Calibri"/>
              </a:defRPr>
            </a:lvl1pPr>
            <a:lvl2pPr lvl="1" marR="0" rtl="0" algn="l">
              <a:lnSpc>
                <a:spcPct val="100000"/>
              </a:lnSpc>
              <a:spcBef>
                <a:spcPts val="740"/>
              </a:spcBef>
              <a:spcAft>
                <a:spcPts val="0"/>
              </a:spcAft>
              <a:buClr>
                <a:schemeClr val="dk1"/>
              </a:buClr>
              <a:buSzPts val="3700"/>
              <a:buFont typeface="Arial"/>
              <a:buNone/>
              <a:defRPr b="0" i="0" sz="3700" u="none" cap="none" strike="noStrike">
                <a:solidFill>
                  <a:schemeClr val="dk1"/>
                </a:solidFill>
                <a:latin typeface="Calibri"/>
                <a:ea typeface="Calibri"/>
                <a:cs typeface="Calibri"/>
                <a:sym typeface="Calibri"/>
              </a:defRPr>
            </a:lvl2pPr>
            <a:lvl3pPr lvl="2"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3pPr>
            <a:lvl4pPr lvl="3"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4pPr>
            <a:lvl5pPr lvl="4"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9pPr>
          </a:lstStyle>
          <a:p/>
        </p:txBody>
      </p:sp>
      <p:sp>
        <p:nvSpPr>
          <p:cNvPr id="76" name="Google Shape;76;p43"/>
          <p:cNvSpPr txBox="1"/>
          <p:nvPr>
            <p:ph idx="1" type="body"/>
          </p:nvPr>
        </p:nvSpPr>
        <p:spPr>
          <a:xfrm>
            <a:off x="2389095" y="5367338"/>
            <a:ext cx="7313295" cy="804863"/>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380"/>
              </a:spcBef>
              <a:spcAft>
                <a:spcPts val="0"/>
              </a:spcAft>
              <a:buClr>
                <a:schemeClr val="dk1"/>
              </a:buClr>
              <a:buSzPts val="1900"/>
              <a:buNone/>
              <a:defRPr sz="1900"/>
            </a:lvl1pPr>
            <a:lvl2pPr indent="-228600" lvl="1" marL="914400" algn="l">
              <a:lnSpc>
                <a:spcPct val="100000"/>
              </a:lnSpc>
              <a:spcBef>
                <a:spcPts val="320"/>
              </a:spcBef>
              <a:spcAft>
                <a:spcPts val="0"/>
              </a:spcAft>
              <a:buClr>
                <a:schemeClr val="dk1"/>
              </a:buClr>
              <a:buSzPts val="1600"/>
              <a:buNone/>
              <a:defRPr sz="1600"/>
            </a:lvl2pPr>
            <a:lvl3pPr indent="-228600" lvl="2" marL="1371600" algn="l">
              <a:lnSpc>
                <a:spcPct val="100000"/>
              </a:lnSpc>
              <a:spcBef>
                <a:spcPts val="260"/>
              </a:spcBef>
              <a:spcAft>
                <a:spcPts val="0"/>
              </a:spcAft>
              <a:buClr>
                <a:schemeClr val="dk1"/>
              </a:buClr>
              <a:buSzPts val="1300"/>
              <a:buNone/>
              <a:defRPr sz="1300"/>
            </a:lvl3pPr>
            <a:lvl4pPr indent="-228600" lvl="3" marL="1828800" algn="l">
              <a:lnSpc>
                <a:spcPct val="100000"/>
              </a:lnSpc>
              <a:spcBef>
                <a:spcPts val="240"/>
              </a:spcBef>
              <a:spcAft>
                <a:spcPts val="0"/>
              </a:spcAft>
              <a:buClr>
                <a:schemeClr val="dk1"/>
              </a:buClr>
              <a:buSzPts val="1200"/>
              <a:buNone/>
              <a:defRPr sz="1200"/>
            </a:lvl4pPr>
            <a:lvl5pPr indent="-228600" lvl="4" marL="2286000" algn="l">
              <a:lnSpc>
                <a:spcPct val="100000"/>
              </a:lnSpc>
              <a:spcBef>
                <a:spcPts val="240"/>
              </a:spcBef>
              <a:spcAft>
                <a:spcPts val="0"/>
              </a:spcAft>
              <a:buClr>
                <a:schemeClr val="dk1"/>
              </a:buClr>
              <a:buSzPts val="1200"/>
              <a:buNone/>
              <a:defRPr sz="1200"/>
            </a:lvl5pPr>
            <a:lvl6pPr indent="-228600" lvl="5" marL="2743200" algn="l">
              <a:lnSpc>
                <a:spcPct val="100000"/>
              </a:lnSpc>
              <a:spcBef>
                <a:spcPts val="240"/>
              </a:spcBef>
              <a:spcAft>
                <a:spcPts val="0"/>
              </a:spcAft>
              <a:buClr>
                <a:schemeClr val="dk1"/>
              </a:buClr>
              <a:buSzPts val="1200"/>
              <a:buNone/>
              <a:defRPr sz="1200"/>
            </a:lvl6pPr>
            <a:lvl7pPr indent="-228600" lvl="6" marL="3200400" algn="l">
              <a:lnSpc>
                <a:spcPct val="100000"/>
              </a:lnSpc>
              <a:spcBef>
                <a:spcPts val="240"/>
              </a:spcBef>
              <a:spcAft>
                <a:spcPts val="0"/>
              </a:spcAft>
              <a:buClr>
                <a:schemeClr val="dk1"/>
              </a:buClr>
              <a:buSzPts val="1200"/>
              <a:buNone/>
              <a:defRPr sz="1200"/>
            </a:lvl7pPr>
            <a:lvl8pPr indent="-228600" lvl="7" marL="3657600" algn="l">
              <a:lnSpc>
                <a:spcPct val="100000"/>
              </a:lnSpc>
              <a:spcBef>
                <a:spcPts val="240"/>
              </a:spcBef>
              <a:spcAft>
                <a:spcPts val="0"/>
              </a:spcAft>
              <a:buClr>
                <a:schemeClr val="dk1"/>
              </a:buClr>
              <a:buSzPts val="1200"/>
              <a:buNone/>
              <a:defRPr sz="1200"/>
            </a:lvl8pPr>
            <a:lvl9pPr indent="-228600" lvl="8" marL="4114800" algn="l">
              <a:lnSpc>
                <a:spcPct val="100000"/>
              </a:lnSpc>
              <a:spcBef>
                <a:spcPts val="240"/>
              </a:spcBef>
              <a:spcAft>
                <a:spcPts val="0"/>
              </a:spcAft>
              <a:buClr>
                <a:schemeClr val="dk1"/>
              </a:buClr>
              <a:buSzPts val="1200"/>
              <a:buNone/>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44"/>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4"/>
          <p:cNvSpPr txBox="1"/>
          <p:nvPr>
            <p:ph idx="1" type="body"/>
          </p:nvPr>
        </p:nvSpPr>
        <p:spPr>
          <a:xfrm rot="5400000">
            <a:off x="3600543" y="-1852677"/>
            <a:ext cx="4987739" cy="10969943"/>
          </a:xfrm>
          <a:prstGeom prst="rect">
            <a:avLst/>
          </a:prstGeom>
          <a:noFill/>
          <a:ln>
            <a:noFill/>
          </a:ln>
        </p:spPr>
        <p:txBody>
          <a:bodyPr anchorCtr="0" anchor="t" bIns="60925" lIns="121875" spcFirstLastPara="1" rIns="121875" wrap="square" tIns="60925">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45"/>
          <p:cNvSpPr txBox="1"/>
          <p:nvPr>
            <p:ph type="title"/>
          </p:nvPr>
        </p:nvSpPr>
        <p:spPr>
          <a:xfrm rot="5400000">
            <a:off x="7282379" y="1829159"/>
            <a:ext cx="5851525" cy="2742486"/>
          </a:xfrm>
          <a:prstGeom prst="rect">
            <a:avLst/>
          </a:prstGeom>
          <a:noFill/>
          <a:ln>
            <a:noFill/>
          </a:ln>
        </p:spPr>
        <p:txBody>
          <a:bodyPr anchorCtr="0" anchor="ctr" bIns="60925" lIns="121875" spcFirstLastPara="1" rIns="121875" wrap="square" tIns="60925">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5"/>
          <p:cNvSpPr txBox="1"/>
          <p:nvPr>
            <p:ph idx="1" type="body"/>
          </p:nvPr>
        </p:nvSpPr>
        <p:spPr>
          <a:xfrm rot="5400000">
            <a:off x="1695833" y="-811754"/>
            <a:ext cx="5851525" cy="8024310"/>
          </a:xfrm>
          <a:prstGeom prst="rect">
            <a:avLst/>
          </a:prstGeom>
          <a:noFill/>
          <a:ln>
            <a:noFill/>
          </a:ln>
        </p:spPr>
        <p:txBody>
          <a:bodyPr anchorCtr="0" anchor="t" bIns="60925" lIns="121875" spcFirstLastPara="1" rIns="121875" wrap="square" tIns="60925">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9" name="Shape 19"/>
        <p:cNvGrpSpPr/>
        <p:nvPr/>
      </p:nvGrpSpPr>
      <p:grpSpPr>
        <a:xfrm>
          <a:off x="0" y="0"/>
          <a:ext cx="0" cy="0"/>
          <a:chOff x="0" y="0"/>
          <a:chExt cx="0" cy="0"/>
        </a:xfrm>
      </p:grpSpPr>
      <p:sp>
        <p:nvSpPr>
          <p:cNvPr id="20" name="Google Shape;20;p40"/>
          <p:cNvSpPr txBox="1"/>
          <p:nvPr>
            <p:ph idx="1" type="body"/>
          </p:nvPr>
        </p:nvSpPr>
        <p:spPr>
          <a:xfrm>
            <a:off x="622300" y="981074"/>
            <a:ext cx="10944225" cy="4104109"/>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560"/>
              </a:spcBef>
              <a:spcAft>
                <a:spcPts val="0"/>
              </a:spcAft>
              <a:buClr>
                <a:schemeClr val="dk1"/>
              </a:buClr>
              <a:buSzPts val="2800"/>
              <a:buFont typeface="Calibri"/>
              <a:buNone/>
              <a:defRPr sz="2800"/>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3"/>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3"/>
          <p:cNvSpPr txBox="1"/>
          <p:nvPr>
            <p:ph idx="1" type="body"/>
          </p:nvPr>
        </p:nvSpPr>
        <p:spPr>
          <a:xfrm>
            <a:off x="609441" y="1138425"/>
            <a:ext cx="10969943" cy="4987739"/>
          </a:xfrm>
          <a:prstGeom prst="rect">
            <a:avLst/>
          </a:prstGeom>
          <a:noFill/>
          <a:ln>
            <a:noFill/>
          </a:ln>
        </p:spPr>
        <p:txBody>
          <a:bodyPr anchorCtr="0" anchor="t" bIns="60925" lIns="121875" spcFirstLastPara="1" rIns="121875" wrap="square" tIns="60925">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type="title">
  <p:cSld name="TITLE">
    <p:bg>
      <p:bgPr>
        <a:solidFill>
          <a:srgbClr val="1C4587"/>
        </a:solidFill>
      </p:bgPr>
    </p:bg>
    <p:spTree>
      <p:nvGrpSpPr>
        <p:cNvPr id="24" name="Shape 24"/>
        <p:cNvGrpSpPr/>
        <p:nvPr/>
      </p:nvGrpSpPr>
      <p:grpSpPr>
        <a:xfrm>
          <a:off x="0" y="0"/>
          <a:ext cx="0" cy="0"/>
          <a:chOff x="0" y="0"/>
          <a:chExt cx="0" cy="0"/>
        </a:xfrm>
      </p:grpSpPr>
      <p:sp>
        <p:nvSpPr>
          <p:cNvPr id="25" name="Google Shape;25;p31"/>
          <p:cNvSpPr/>
          <p:nvPr/>
        </p:nvSpPr>
        <p:spPr>
          <a:xfrm>
            <a:off x="0" y="3886200"/>
            <a:ext cx="12188825" cy="2971800"/>
          </a:xfrm>
          <a:prstGeom prst="rect">
            <a:avLst/>
          </a:prstGeom>
          <a:gradFill>
            <a:gsLst>
              <a:gs pos="0">
                <a:srgbClr val="F2F2F2"/>
              </a:gs>
              <a:gs pos="100000">
                <a:srgbClr val="A5A5A5">
                  <a:alpha val="5098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26" name="Google Shape;26;p31"/>
          <p:cNvSpPr txBox="1"/>
          <p:nvPr>
            <p:ph type="ctrTitle"/>
          </p:nvPr>
        </p:nvSpPr>
        <p:spPr>
          <a:xfrm>
            <a:off x="914162" y="3887117"/>
            <a:ext cx="10360501" cy="610820"/>
          </a:xfrm>
          <a:prstGeom prst="rect">
            <a:avLst/>
          </a:prstGeom>
          <a:noFill/>
          <a:ln>
            <a:noFill/>
          </a:ln>
        </p:spPr>
        <p:txBody>
          <a:bodyPr anchorCtr="0" anchor="ctr" bIns="60925" lIns="121875" spcFirstLastPara="1" rIns="121875" wrap="square" tIns="60925">
            <a:normAutofit/>
          </a:bodyPr>
          <a:lstStyle>
            <a:lvl1pPr lvl="0" algn="ctr">
              <a:lnSpc>
                <a:spcPct val="100000"/>
              </a:lnSpc>
              <a:spcBef>
                <a:spcPts val="0"/>
              </a:spcBef>
              <a:spcAft>
                <a:spcPts val="0"/>
              </a:spcAft>
              <a:buClr>
                <a:srgbClr val="3F3F3F"/>
              </a:buClr>
              <a:buSzPts val="4000"/>
              <a:buFont typeface="Calibri"/>
              <a:buNone/>
              <a:defRPr sz="4000">
                <a:solidFill>
                  <a:srgbClr val="3F3F3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1"/>
          <p:cNvSpPr txBox="1"/>
          <p:nvPr>
            <p:ph idx="1" type="subTitle"/>
          </p:nvPr>
        </p:nvSpPr>
        <p:spPr>
          <a:xfrm>
            <a:off x="1828324" y="4399020"/>
            <a:ext cx="8532178" cy="764440"/>
          </a:xfrm>
          <a:prstGeom prst="rect">
            <a:avLst/>
          </a:prstGeom>
          <a:noFill/>
          <a:ln>
            <a:noFill/>
          </a:ln>
        </p:spPr>
        <p:txBody>
          <a:bodyPr anchorCtr="0" anchor="t" bIns="60925" lIns="121875" spcFirstLastPara="1" rIns="121875" wrap="square" tIns="60925">
            <a:normAutofit/>
          </a:bodyPr>
          <a:lstStyle>
            <a:lvl1pPr lvl="0" algn="ctr">
              <a:lnSpc>
                <a:spcPct val="100000"/>
              </a:lnSpc>
              <a:spcBef>
                <a:spcPts val="480"/>
              </a:spcBef>
              <a:spcAft>
                <a:spcPts val="0"/>
              </a:spcAft>
              <a:buClr>
                <a:srgbClr val="595959"/>
              </a:buClr>
              <a:buSzPts val="2400"/>
              <a:buNone/>
              <a:defRPr sz="2400">
                <a:solidFill>
                  <a:srgbClr val="595959"/>
                </a:solidFill>
                <a:latin typeface="Calibri"/>
                <a:ea typeface="Calibri"/>
                <a:cs typeface="Calibri"/>
                <a:sym typeface="Calibri"/>
              </a:defRPr>
            </a:lvl1pPr>
            <a:lvl2pPr lvl="1" algn="ctr">
              <a:lnSpc>
                <a:spcPct val="100000"/>
              </a:lnSpc>
              <a:spcBef>
                <a:spcPts val="640"/>
              </a:spcBef>
              <a:spcAft>
                <a:spcPts val="0"/>
              </a:spcAft>
              <a:buClr>
                <a:srgbClr val="888888"/>
              </a:buClr>
              <a:buSzPts val="32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540"/>
              </a:spcBef>
              <a:spcAft>
                <a:spcPts val="0"/>
              </a:spcAft>
              <a:buClr>
                <a:srgbClr val="888888"/>
              </a:buClr>
              <a:buSzPts val="2700"/>
              <a:buNone/>
              <a:defRPr>
                <a:solidFill>
                  <a:srgbClr val="888888"/>
                </a:solidFill>
              </a:defRPr>
            </a:lvl6pPr>
            <a:lvl7pPr lvl="6" algn="ctr">
              <a:lnSpc>
                <a:spcPct val="100000"/>
              </a:lnSpc>
              <a:spcBef>
                <a:spcPts val="540"/>
              </a:spcBef>
              <a:spcAft>
                <a:spcPts val="0"/>
              </a:spcAft>
              <a:buClr>
                <a:srgbClr val="888888"/>
              </a:buClr>
              <a:buSzPts val="2700"/>
              <a:buNone/>
              <a:defRPr>
                <a:solidFill>
                  <a:srgbClr val="888888"/>
                </a:solidFill>
              </a:defRPr>
            </a:lvl7pPr>
            <a:lvl8pPr lvl="7" algn="ctr">
              <a:lnSpc>
                <a:spcPct val="100000"/>
              </a:lnSpc>
              <a:spcBef>
                <a:spcPts val="540"/>
              </a:spcBef>
              <a:spcAft>
                <a:spcPts val="0"/>
              </a:spcAft>
              <a:buClr>
                <a:srgbClr val="888888"/>
              </a:buClr>
              <a:buSzPts val="2700"/>
              <a:buNone/>
              <a:defRPr>
                <a:solidFill>
                  <a:srgbClr val="888888"/>
                </a:solidFill>
              </a:defRPr>
            </a:lvl8pPr>
            <a:lvl9pPr lvl="8" algn="ctr">
              <a:lnSpc>
                <a:spcPct val="100000"/>
              </a:lnSpc>
              <a:spcBef>
                <a:spcPts val="540"/>
              </a:spcBef>
              <a:spcAft>
                <a:spcPts val="0"/>
              </a:spcAft>
              <a:buClr>
                <a:srgbClr val="888888"/>
              </a:buClr>
              <a:buSzPts val="2700"/>
              <a:buNone/>
              <a:defRPr>
                <a:solidFill>
                  <a:srgbClr val="888888"/>
                </a:solidFill>
              </a:defRPr>
            </a:lvl9pPr>
          </a:lstStyle>
          <a:p/>
        </p:txBody>
      </p:sp>
      <p:sp>
        <p:nvSpPr>
          <p:cNvPr id="28" name="Google Shape;28;p31"/>
          <p:cNvSpPr txBox="1"/>
          <p:nvPr>
            <p:ph idx="10" type="dt"/>
          </p:nvPr>
        </p:nvSpPr>
        <p:spPr>
          <a:xfrm>
            <a:off x="609600" y="6356350"/>
            <a:ext cx="2843213" cy="365125"/>
          </a:xfrm>
          <a:prstGeom prst="rect">
            <a:avLst/>
          </a:prstGeom>
          <a:noFill/>
          <a:ln>
            <a:noFill/>
          </a:ln>
        </p:spPr>
        <p:txBody>
          <a:bodyPr anchorCtr="0" anchor="ctr"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31"/>
          <p:cNvSpPr txBox="1"/>
          <p:nvPr>
            <p:ph idx="11" type="ftr"/>
          </p:nvPr>
        </p:nvSpPr>
        <p:spPr>
          <a:xfrm>
            <a:off x="4164013" y="6356350"/>
            <a:ext cx="3860800" cy="365125"/>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31"/>
          <p:cNvSpPr txBox="1"/>
          <p:nvPr>
            <p:ph idx="12" type="sldNum"/>
          </p:nvPr>
        </p:nvSpPr>
        <p:spPr>
          <a:xfrm>
            <a:off x="8736013" y="6356350"/>
            <a:ext cx="2843212" cy="365125"/>
          </a:xfrm>
          <a:prstGeom prst="rect">
            <a:avLst/>
          </a:prstGeom>
          <a:noFill/>
          <a:ln>
            <a:noFill/>
          </a:ln>
        </p:spPr>
        <p:txBody>
          <a:bodyPr anchorCtr="0" anchor="ctr" bIns="60925" lIns="121875" spcFirstLastPara="1" rIns="121875"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 name="Shape 31"/>
        <p:cNvGrpSpPr/>
        <p:nvPr/>
      </p:nvGrpSpPr>
      <p:grpSpPr>
        <a:xfrm>
          <a:off x="0" y="0"/>
          <a:ext cx="0" cy="0"/>
          <a:chOff x="0" y="0"/>
          <a:chExt cx="0" cy="0"/>
        </a:xfrm>
      </p:grpSpPr>
      <p:sp>
        <p:nvSpPr>
          <p:cNvPr id="32" name="Google Shape;32;p32"/>
          <p:cNvSpPr txBox="1"/>
          <p:nvPr>
            <p:ph type="ctrTitle"/>
          </p:nvPr>
        </p:nvSpPr>
        <p:spPr>
          <a:xfrm>
            <a:off x="914162" y="2130426"/>
            <a:ext cx="10360501" cy="1470025"/>
          </a:xfrm>
          <a:prstGeom prst="rect">
            <a:avLst/>
          </a:prstGeom>
          <a:noFill/>
          <a:ln>
            <a:noFill/>
          </a:ln>
        </p:spPr>
        <p:txBody>
          <a:bodyPr anchorCtr="0" anchor="ctr" bIns="60925" lIns="121875" spcFirstLastPara="1" rIns="121875" wrap="square" tIns="60925">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2"/>
          <p:cNvSpPr txBox="1"/>
          <p:nvPr>
            <p:ph idx="1" type="subTitle"/>
          </p:nvPr>
        </p:nvSpPr>
        <p:spPr>
          <a:xfrm>
            <a:off x="1828324" y="3886200"/>
            <a:ext cx="8532178" cy="1752600"/>
          </a:xfrm>
          <a:prstGeom prst="rect">
            <a:avLst/>
          </a:prstGeom>
          <a:noFill/>
          <a:ln>
            <a:noFill/>
          </a:ln>
        </p:spPr>
        <p:txBody>
          <a:bodyPr anchorCtr="0" anchor="t" bIns="60925" lIns="121875" spcFirstLastPara="1" rIns="121875" wrap="square" tIns="60925">
            <a:normAutofit/>
          </a:bodyPr>
          <a:lstStyle>
            <a:lvl1pPr lvl="0" algn="ctr">
              <a:lnSpc>
                <a:spcPct val="100000"/>
              </a:lnSpc>
              <a:spcBef>
                <a:spcPts val="720"/>
              </a:spcBef>
              <a:spcAft>
                <a:spcPts val="0"/>
              </a:spcAft>
              <a:buClr>
                <a:srgbClr val="888888"/>
              </a:buClr>
              <a:buSzPts val="3600"/>
              <a:buNone/>
              <a:defRPr>
                <a:solidFill>
                  <a:srgbClr val="888888"/>
                </a:solidFill>
              </a:defRPr>
            </a:lvl1pPr>
            <a:lvl2pPr lvl="1" algn="ctr">
              <a:lnSpc>
                <a:spcPct val="100000"/>
              </a:lnSpc>
              <a:spcBef>
                <a:spcPts val="640"/>
              </a:spcBef>
              <a:spcAft>
                <a:spcPts val="0"/>
              </a:spcAft>
              <a:buClr>
                <a:srgbClr val="888888"/>
              </a:buClr>
              <a:buSzPts val="32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540"/>
              </a:spcBef>
              <a:spcAft>
                <a:spcPts val="0"/>
              </a:spcAft>
              <a:buClr>
                <a:srgbClr val="888888"/>
              </a:buClr>
              <a:buSzPts val="2700"/>
              <a:buNone/>
              <a:defRPr>
                <a:solidFill>
                  <a:srgbClr val="888888"/>
                </a:solidFill>
              </a:defRPr>
            </a:lvl6pPr>
            <a:lvl7pPr lvl="6" algn="ctr">
              <a:lnSpc>
                <a:spcPct val="100000"/>
              </a:lnSpc>
              <a:spcBef>
                <a:spcPts val="540"/>
              </a:spcBef>
              <a:spcAft>
                <a:spcPts val="0"/>
              </a:spcAft>
              <a:buClr>
                <a:srgbClr val="888888"/>
              </a:buClr>
              <a:buSzPts val="2700"/>
              <a:buNone/>
              <a:defRPr>
                <a:solidFill>
                  <a:srgbClr val="888888"/>
                </a:solidFill>
              </a:defRPr>
            </a:lvl7pPr>
            <a:lvl8pPr lvl="7" algn="ctr">
              <a:lnSpc>
                <a:spcPct val="100000"/>
              </a:lnSpc>
              <a:spcBef>
                <a:spcPts val="540"/>
              </a:spcBef>
              <a:spcAft>
                <a:spcPts val="0"/>
              </a:spcAft>
              <a:buClr>
                <a:srgbClr val="888888"/>
              </a:buClr>
              <a:buSzPts val="2700"/>
              <a:buNone/>
              <a:defRPr>
                <a:solidFill>
                  <a:srgbClr val="888888"/>
                </a:solidFill>
              </a:defRPr>
            </a:lvl8pPr>
            <a:lvl9pPr lvl="8" algn="ctr">
              <a:lnSpc>
                <a:spcPct val="100000"/>
              </a:lnSpc>
              <a:spcBef>
                <a:spcPts val="540"/>
              </a:spcBef>
              <a:spcAft>
                <a:spcPts val="0"/>
              </a:spcAft>
              <a:buClr>
                <a:srgbClr val="888888"/>
              </a:buClr>
              <a:buSzPts val="2700"/>
              <a:buNone/>
              <a:defRPr>
                <a:solidFill>
                  <a:srgbClr val="888888"/>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4" name="Shape 34"/>
        <p:cNvGrpSpPr/>
        <p:nvPr/>
      </p:nvGrpSpPr>
      <p:grpSpPr>
        <a:xfrm>
          <a:off x="0" y="0"/>
          <a:ext cx="0" cy="0"/>
          <a:chOff x="0" y="0"/>
          <a:chExt cx="0" cy="0"/>
        </a:xfrm>
      </p:grpSpPr>
      <p:sp>
        <p:nvSpPr>
          <p:cNvPr id="35" name="Google Shape;35;p34"/>
          <p:cNvSpPr txBox="1"/>
          <p:nvPr>
            <p:ph type="title"/>
          </p:nvPr>
        </p:nvSpPr>
        <p:spPr>
          <a:xfrm>
            <a:off x="962833" y="3645024"/>
            <a:ext cx="10360501" cy="1362075"/>
          </a:xfrm>
          <a:prstGeom prst="rect">
            <a:avLst/>
          </a:prstGeom>
          <a:noFill/>
          <a:ln>
            <a:noFill/>
          </a:ln>
        </p:spPr>
        <p:txBody>
          <a:bodyPr anchorCtr="0" anchor="t" bIns="60925" lIns="121875" spcFirstLastPara="1" rIns="121875" wrap="square" tIns="60925">
            <a:normAutofit/>
          </a:bodyPr>
          <a:lstStyle>
            <a:lvl1pPr lvl="0" algn="l">
              <a:lnSpc>
                <a:spcPct val="100000"/>
              </a:lnSpc>
              <a:spcBef>
                <a:spcPts val="0"/>
              </a:spcBef>
              <a:spcAft>
                <a:spcPts val="0"/>
              </a:spcAft>
              <a:buClr>
                <a:schemeClr val="dk1"/>
              </a:buClr>
              <a:buSzPts val="5300"/>
              <a:buFont typeface="Calibri"/>
              <a:buNone/>
              <a:defRPr b="1" sz="53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4"/>
          <p:cNvSpPr txBox="1"/>
          <p:nvPr>
            <p:ph idx="1" type="body"/>
          </p:nvPr>
        </p:nvSpPr>
        <p:spPr>
          <a:xfrm>
            <a:off x="968374" y="5013325"/>
            <a:ext cx="10360414" cy="792163"/>
          </a:xfrm>
          <a:prstGeom prst="rect">
            <a:avLst/>
          </a:prstGeom>
          <a:noFill/>
          <a:ln>
            <a:noFill/>
          </a:ln>
        </p:spPr>
        <p:txBody>
          <a:bodyPr anchorCtr="0" anchor="t" bIns="60925" lIns="121875" spcFirstLastPara="1" rIns="121875" wrap="square" tIns="60925">
            <a:normAutofit/>
          </a:bodyPr>
          <a:lstStyle>
            <a:lvl1pPr indent="-228600" lvl="0" marL="457200" algn="l">
              <a:lnSpc>
                <a:spcPct val="100000"/>
              </a:lnSpc>
              <a:spcBef>
                <a:spcPts val="480"/>
              </a:spcBef>
              <a:spcAft>
                <a:spcPts val="0"/>
              </a:spcAft>
              <a:buClr>
                <a:schemeClr val="dk1"/>
              </a:buClr>
              <a:buSzPts val="2400"/>
              <a:buFont typeface="Calibri"/>
              <a:buNone/>
              <a:defRPr sz="2400"/>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5"/>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5"/>
          <p:cNvSpPr txBox="1"/>
          <p:nvPr>
            <p:ph idx="1" type="body"/>
          </p:nvPr>
        </p:nvSpPr>
        <p:spPr>
          <a:xfrm>
            <a:off x="609441" y="1600201"/>
            <a:ext cx="5383398" cy="4525963"/>
          </a:xfrm>
          <a:prstGeom prst="rect">
            <a:avLst/>
          </a:prstGeom>
          <a:noFill/>
          <a:ln>
            <a:noFill/>
          </a:ln>
        </p:spPr>
        <p:txBody>
          <a:bodyPr anchorCtr="0" anchor="t" bIns="60925" lIns="121875" spcFirstLastPara="1" rIns="121875" wrap="square" tIns="60925">
            <a:normAutofit/>
          </a:bodyPr>
          <a:lstStyle>
            <a:lvl1pPr indent="-463550" lvl="0" marL="457200" algn="l">
              <a:lnSpc>
                <a:spcPct val="100000"/>
              </a:lnSpc>
              <a:spcBef>
                <a:spcPts val="740"/>
              </a:spcBef>
              <a:spcAft>
                <a:spcPts val="0"/>
              </a:spcAft>
              <a:buClr>
                <a:schemeClr val="dk1"/>
              </a:buClr>
              <a:buSzPts val="3700"/>
              <a:buChar char="•"/>
              <a:defRPr sz="3700"/>
            </a:lvl1pPr>
            <a:lvl2pPr indent="-431800" lvl="1" marL="914400" algn="l">
              <a:lnSpc>
                <a:spcPct val="100000"/>
              </a:lnSpc>
              <a:spcBef>
                <a:spcPts val="640"/>
              </a:spcBef>
              <a:spcAft>
                <a:spcPts val="0"/>
              </a:spcAft>
              <a:buClr>
                <a:schemeClr val="dk1"/>
              </a:buClr>
              <a:buSzPts val="3200"/>
              <a:buChar char="–"/>
              <a:defRPr sz="3200"/>
            </a:lvl2pPr>
            <a:lvl3pPr indent="-400050" lvl="2" marL="1371600" algn="l">
              <a:lnSpc>
                <a:spcPct val="100000"/>
              </a:lnSpc>
              <a:spcBef>
                <a:spcPts val="540"/>
              </a:spcBef>
              <a:spcAft>
                <a:spcPts val="0"/>
              </a:spcAft>
              <a:buClr>
                <a:schemeClr val="dk1"/>
              </a:buClr>
              <a:buSzPts val="2700"/>
              <a:buChar char="•"/>
              <a:defRPr sz="2700"/>
            </a:lvl3pPr>
            <a:lvl4pPr indent="-381000" lvl="3" marL="1828800" algn="l">
              <a:lnSpc>
                <a:spcPct val="100000"/>
              </a:lnSpc>
              <a:spcBef>
                <a:spcPts val="480"/>
              </a:spcBef>
              <a:spcAft>
                <a:spcPts val="0"/>
              </a:spcAft>
              <a:buClr>
                <a:schemeClr val="dk1"/>
              </a:buClr>
              <a:buSzPts val="2400"/>
              <a:buChar char="–"/>
              <a:defRPr sz="2400"/>
            </a:lvl4pPr>
            <a:lvl5pPr indent="-381000" lvl="4" marL="2286000" algn="l">
              <a:lnSpc>
                <a:spcPct val="100000"/>
              </a:lnSpc>
              <a:spcBef>
                <a:spcPts val="480"/>
              </a:spcBef>
              <a:spcAft>
                <a:spcPts val="0"/>
              </a:spcAft>
              <a:buClr>
                <a:schemeClr val="dk1"/>
              </a:buClr>
              <a:buSzPts val="2400"/>
              <a:buChar char="»"/>
              <a:defRPr sz="2400"/>
            </a:lvl5pPr>
            <a:lvl6pPr indent="-381000" lvl="5" marL="2743200" algn="l">
              <a:lnSpc>
                <a:spcPct val="100000"/>
              </a:lnSpc>
              <a:spcBef>
                <a:spcPts val="480"/>
              </a:spcBef>
              <a:spcAft>
                <a:spcPts val="0"/>
              </a:spcAft>
              <a:buClr>
                <a:schemeClr val="dk1"/>
              </a:buClr>
              <a:buSzPts val="2400"/>
              <a:buChar char="•"/>
              <a:defRPr sz="2400"/>
            </a:lvl6pPr>
            <a:lvl7pPr indent="-381000" lvl="6" marL="3200400" algn="l">
              <a:lnSpc>
                <a:spcPct val="100000"/>
              </a:lnSpc>
              <a:spcBef>
                <a:spcPts val="480"/>
              </a:spcBef>
              <a:spcAft>
                <a:spcPts val="0"/>
              </a:spcAft>
              <a:buClr>
                <a:schemeClr val="dk1"/>
              </a:buClr>
              <a:buSzPts val="2400"/>
              <a:buChar char="•"/>
              <a:defRPr sz="2400"/>
            </a:lvl7pPr>
            <a:lvl8pPr indent="-381000" lvl="7" marL="3657600" algn="l">
              <a:lnSpc>
                <a:spcPct val="100000"/>
              </a:lnSpc>
              <a:spcBef>
                <a:spcPts val="480"/>
              </a:spcBef>
              <a:spcAft>
                <a:spcPts val="0"/>
              </a:spcAft>
              <a:buClr>
                <a:schemeClr val="dk1"/>
              </a:buClr>
              <a:buSzPts val="2400"/>
              <a:buChar char="•"/>
              <a:defRPr sz="2400"/>
            </a:lvl8pPr>
            <a:lvl9pPr indent="-381000" lvl="8" marL="4114800" algn="l">
              <a:lnSpc>
                <a:spcPct val="100000"/>
              </a:lnSpc>
              <a:spcBef>
                <a:spcPts val="480"/>
              </a:spcBef>
              <a:spcAft>
                <a:spcPts val="0"/>
              </a:spcAft>
              <a:buClr>
                <a:schemeClr val="dk1"/>
              </a:buClr>
              <a:buSzPts val="2400"/>
              <a:buChar char="•"/>
              <a:defRPr sz="2400"/>
            </a:lvl9pPr>
          </a:lstStyle>
          <a:p/>
        </p:txBody>
      </p:sp>
      <p:sp>
        <p:nvSpPr>
          <p:cNvPr id="40" name="Google Shape;40;p35"/>
          <p:cNvSpPr txBox="1"/>
          <p:nvPr>
            <p:ph idx="2" type="body"/>
          </p:nvPr>
        </p:nvSpPr>
        <p:spPr>
          <a:xfrm>
            <a:off x="6195986" y="1600201"/>
            <a:ext cx="5383398" cy="4525963"/>
          </a:xfrm>
          <a:prstGeom prst="rect">
            <a:avLst/>
          </a:prstGeom>
          <a:noFill/>
          <a:ln>
            <a:noFill/>
          </a:ln>
        </p:spPr>
        <p:txBody>
          <a:bodyPr anchorCtr="0" anchor="t" bIns="60925" lIns="121875" spcFirstLastPara="1" rIns="121875" wrap="square" tIns="60925">
            <a:normAutofit/>
          </a:bodyPr>
          <a:lstStyle>
            <a:lvl1pPr indent="-463550" lvl="0" marL="457200" algn="l">
              <a:lnSpc>
                <a:spcPct val="100000"/>
              </a:lnSpc>
              <a:spcBef>
                <a:spcPts val="740"/>
              </a:spcBef>
              <a:spcAft>
                <a:spcPts val="0"/>
              </a:spcAft>
              <a:buClr>
                <a:schemeClr val="dk1"/>
              </a:buClr>
              <a:buSzPts val="3700"/>
              <a:buChar char="•"/>
              <a:defRPr sz="3700"/>
            </a:lvl1pPr>
            <a:lvl2pPr indent="-431800" lvl="1" marL="914400" algn="l">
              <a:lnSpc>
                <a:spcPct val="100000"/>
              </a:lnSpc>
              <a:spcBef>
                <a:spcPts val="640"/>
              </a:spcBef>
              <a:spcAft>
                <a:spcPts val="0"/>
              </a:spcAft>
              <a:buClr>
                <a:schemeClr val="dk1"/>
              </a:buClr>
              <a:buSzPts val="3200"/>
              <a:buChar char="–"/>
              <a:defRPr sz="3200"/>
            </a:lvl2pPr>
            <a:lvl3pPr indent="-400050" lvl="2" marL="1371600" algn="l">
              <a:lnSpc>
                <a:spcPct val="100000"/>
              </a:lnSpc>
              <a:spcBef>
                <a:spcPts val="540"/>
              </a:spcBef>
              <a:spcAft>
                <a:spcPts val="0"/>
              </a:spcAft>
              <a:buClr>
                <a:schemeClr val="dk1"/>
              </a:buClr>
              <a:buSzPts val="2700"/>
              <a:buChar char="•"/>
              <a:defRPr sz="2700"/>
            </a:lvl3pPr>
            <a:lvl4pPr indent="-381000" lvl="3" marL="1828800" algn="l">
              <a:lnSpc>
                <a:spcPct val="100000"/>
              </a:lnSpc>
              <a:spcBef>
                <a:spcPts val="480"/>
              </a:spcBef>
              <a:spcAft>
                <a:spcPts val="0"/>
              </a:spcAft>
              <a:buClr>
                <a:schemeClr val="dk1"/>
              </a:buClr>
              <a:buSzPts val="2400"/>
              <a:buChar char="–"/>
              <a:defRPr sz="2400"/>
            </a:lvl4pPr>
            <a:lvl5pPr indent="-381000" lvl="4" marL="2286000" algn="l">
              <a:lnSpc>
                <a:spcPct val="100000"/>
              </a:lnSpc>
              <a:spcBef>
                <a:spcPts val="480"/>
              </a:spcBef>
              <a:spcAft>
                <a:spcPts val="0"/>
              </a:spcAft>
              <a:buClr>
                <a:schemeClr val="dk1"/>
              </a:buClr>
              <a:buSzPts val="2400"/>
              <a:buChar char="»"/>
              <a:defRPr sz="2400"/>
            </a:lvl5pPr>
            <a:lvl6pPr indent="-381000" lvl="5" marL="2743200" algn="l">
              <a:lnSpc>
                <a:spcPct val="100000"/>
              </a:lnSpc>
              <a:spcBef>
                <a:spcPts val="480"/>
              </a:spcBef>
              <a:spcAft>
                <a:spcPts val="0"/>
              </a:spcAft>
              <a:buClr>
                <a:schemeClr val="dk1"/>
              </a:buClr>
              <a:buSzPts val="2400"/>
              <a:buChar char="•"/>
              <a:defRPr sz="2400"/>
            </a:lvl6pPr>
            <a:lvl7pPr indent="-381000" lvl="6" marL="3200400" algn="l">
              <a:lnSpc>
                <a:spcPct val="100000"/>
              </a:lnSpc>
              <a:spcBef>
                <a:spcPts val="480"/>
              </a:spcBef>
              <a:spcAft>
                <a:spcPts val="0"/>
              </a:spcAft>
              <a:buClr>
                <a:schemeClr val="dk1"/>
              </a:buClr>
              <a:buSzPts val="2400"/>
              <a:buChar char="•"/>
              <a:defRPr sz="2400"/>
            </a:lvl7pPr>
            <a:lvl8pPr indent="-381000" lvl="7" marL="3657600" algn="l">
              <a:lnSpc>
                <a:spcPct val="100000"/>
              </a:lnSpc>
              <a:spcBef>
                <a:spcPts val="480"/>
              </a:spcBef>
              <a:spcAft>
                <a:spcPts val="0"/>
              </a:spcAft>
              <a:buClr>
                <a:schemeClr val="dk1"/>
              </a:buClr>
              <a:buSzPts val="2400"/>
              <a:buChar char="•"/>
              <a:defRPr sz="2400"/>
            </a:lvl8pPr>
            <a:lvl9pPr indent="-381000" lvl="8" marL="4114800" algn="l">
              <a:lnSpc>
                <a:spcPct val="100000"/>
              </a:lnSpc>
              <a:spcBef>
                <a:spcPts val="480"/>
              </a:spcBef>
              <a:spcAft>
                <a:spcPts val="0"/>
              </a:spcAft>
              <a:buClr>
                <a:schemeClr val="dk1"/>
              </a:buClr>
              <a:buSzPts val="2400"/>
              <a:buChar char="•"/>
              <a:defRPr sz="24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36"/>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rmAutofit/>
          </a:bodyPr>
          <a:lstStyle>
            <a:lvl1pPr lvl="0" algn="l">
              <a:lnSpc>
                <a:spcPct val="100000"/>
              </a:lnSpc>
              <a:spcBef>
                <a:spcPts val="0"/>
              </a:spcBef>
              <a:spcAft>
                <a:spcPts val="0"/>
              </a:spcAft>
              <a:buClr>
                <a:schemeClr val="dk1"/>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6"/>
          <p:cNvSpPr txBox="1"/>
          <p:nvPr>
            <p:ph idx="1" type="body"/>
          </p:nvPr>
        </p:nvSpPr>
        <p:spPr>
          <a:xfrm>
            <a:off x="609441" y="1535113"/>
            <a:ext cx="5385514" cy="639763"/>
          </a:xfrm>
          <a:prstGeom prst="rect">
            <a:avLst/>
          </a:prstGeom>
          <a:noFill/>
          <a:ln>
            <a:noFill/>
          </a:ln>
        </p:spPr>
        <p:txBody>
          <a:bodyPr anchorCtr="0" anchor="b" bIns="60925" lIns="121875" spcFirstLastPara="1" rIns="121875" wrap="square" tIns="60925">
            <a:normAutofit/>
          </a:bodyPr>
          <a:lstStyle>
            <a:lvl1pPr indent="-228600" lvl="0" marL="457200" algn="l">
              <a:lnSpc>
                <a:spcPct val="100000"/>
              </a:lnSpc>
              <a:spcBef>
                <a:spcPts val="640"/>
              </a:spcBef>
              <a:spcAft>
                <a:spcPts val="0"/>
              </a:spcAft>
              <a:buClr>
                <a:schemeClr val="dk1"/>
              </a:buClr>
              <a:buSzPts val="3200"/>
              <a:buNone/>
              <a:defRPr b="1" sz="3200"/>
            </a:lvl1pPr>
            <a:lvl2pPr indent="-228600" lvl="1" marL="914400" algn="l">
              <a:lnSpc>
                <a:spcPct val="100000"/>
              </a:lnSpc>
              <a:spcBef>
                <a:spcPts val="540"/>
              </a:spcBef>
              <a:spcAft>
                <a:spcPts val="0"/>
              </a:spcAft>
              <a:buClr>
                <a:schemeClr val="dk1"/>
              </a:buClr>
              <a:buSzPts val="2700"/>
              <a:buNone/>
              <a:defRPr b="1" sz="2700"/>
            </a:lvl2pPr>
            <a:lvl3pPr indent="-228600" lvl="2" marL="1371600" algn="l">
              <a:lnSpc>
                <a:spcPct val="100000"/>
              </a:lnSpc>
              <a:spcBef>
                <a:spcPts val="480"/>
              </a:spcBef>
              <a:spcAft>
                <a:spcPts val="0"/>
              </a:spcAft>
              <a:buClr>
                <a:schemeClr val="dk1"/>
              </a:buClr>
              <a:buSzPts val="2400"/>
              <a:buNone/>
              <a:defRPr b="1" sz="2400"/>
            </a:lvl3pPr>
            <a:lvl4pPr indent="-228600" lvl="3" marL="1828800" algn="l">
              <a:lnSpc>
                <a:spcPct val="100000"/>
              </a:lnSpc>
              <a:spcBef>
                <a:spcPts val="420"/>
              </a:spcBef>
              <a:spcAft>
                <a:spcPts val="0"/>
              </a:spcAft>
              <a:buClr>
                <a:schemeClr val="dk1"/>
              </a:buClr>
              <a:buSzPts val="2100"/>
              <a:buNone/>
              <a:defRPr b="1" sz="2100"/>
            </a:lvl4pPr>
            <a:lvl5pPr indent="-228600" lvl="4" marL="2286000" algn="l">
              <a:lnSpc>
                <a:spcPct val="100000"/>
              </a:lnSpc>
              <a:spcBef>
                <a:spcPts val="420"/>
              </a:spcBef>
              <a:spcAft>
                <a:spcPts val="0"/>
              </a:spcAft>
              <a:buClr>
                <a:schemeClr val="dk1"/>
              </a:buClr>
              <a:buSzPts val="2100"/>
              <a:buNone/>
              <a:defRPr b="1" sz="2100"/>
            </a:lvl5pPr>
            <a:lvl6pPr indent="-228600" lvl="5" marL="2743200" algn="l">
              <a:lnSpc>
                <a:spcPct val="100000"/>
              </a:lnSpc>
              <a:spcBef>
                <a:spcPts val="420"/>
              </a:spcBef>
              <a:spcAft>
                <a:spcPts val="0"/>
              </a:spcAft>
              <a:buClr>
                <a:schemeClr val="dk1"/>
              </a:buClr>
              <a:buSzPts val="2100"/>
              <a:buNone/>
              <a:defRPr b="1" sz="2100"/>
            </a:lvl6pPr>
            <a:lvl7pPr indent="-228600" lvl="6" marL="3200400" algn="l">
              <a:lnSpc>
                <a:spcPct val="100000"/>
              </a:lnSpc>
              <a:spcBef>
                <a:spcPts val="420"/>
              </a:spcBef>
              <a:spcAft>
                <a:spcPts val="0"/>
              </a:spcAft>
              <a:buClr>
                <a:schemeClr val="dk1"/>
              </a:buClr>
              <a:buSzPts val="2100"/>
              <a:buNone/>
              <a:defRPr b="1" sz="2100"/>
            </a:lvl7pPr>
            <a:lvl8pPr indent="-228600" lvl="7" marL="3657600" algn="l">
              <a:lnSpc>
                <a:spcPct val="100000"/>
              </a:lnSpc>
              <a:spcBef>
                <a:spcPts val="420"/>
              </a:spcBef>
              <a:spcAft>
                <a:spcPts val="0"/>
              </a:spcAft>
              <a:buClr>
                <a:schemeClr val="dk1"/>
              </a:buClr>
              <a:buSzPts val="2100"/>
              <a:buNone/>
              <a:defRPr b="1" sz="2100"/>
            </a:lvl8pPr>
            <a:lvl9pPr indent="-228600" lvl="8" marL="4114800" algn="l">
              <a:lnSpc>
                <a:spcPct val="100000"/>
              </a:lnSpc>
              <a:spcBef>
                <a:spcPts val="420"/>
              </a:spcBef>
              <a:spcAft>
                <a:spcPts val="0"/>
              </a:spcAft>
              <a:buClr>
                <a:schemeClr val="dk1"/>
              </a:buClr>
              <a:buSzPts val="2100"/>
              <a:buNone/>
              <a:defRPr b="1" sz="2100"/>
            </a:lvl9pPr>
          </a:lstStyle>
          <a:p/>
        </p:txBody>
      </p:sp>
      <p:sp>
        <p:nvSpPr>
          <p:cNvPr id="44" name="Google Shape;44;p36"/>
          <p:cNvSpPr txBox="1"/>
          <p:nvPr>
            <p:ph idx="2" type="body"/>
          </p:nvPr>
        </p:nvSpPr>
        <p:spPr>
          <a:xfrm>
            <a:off x="609441" y="2174875"/>
            <a:ext cx="5385514" cy="3951288"/>
          </a:xfrm>
          <a:prstGeom prst="rect">
            <a:avLst/>
          </a:prstGeom>
          <a:noFill/>
          <a:ln>
            <a:noFill/>
          </a:ln>
        </p:spPr>
        <p:txBody>
          <a:bodyPr anchorCtr="0" anchor="t" bIns="60925" lIns="121875" spcFirstLastPara="1" rIns="121875" wrap="square" tIns="60925">
            <a:normAutofit/>
          </a:bodyPr>
          <a:lstStyle>
            <a:lvl1pPr indent="-431800" lvl="0" marL="457200" algn="l">
              <a:lnSpc>
                <a:spcPct val="100000"/>
              </a:lnSpc>
              <a:spcBef>
                <a:spcPts val="640"/>
              </a:spcBef>
              <a:spcAft>
                <a:spcPts val="0"/>
              </a:spcAft>
              <a:buClr>
                <a:schemeClr val="dk1"/>
              </a:buClr>
              <a:buSzPts val="3200"/>
              <a:buChar char="•"/>
              <a:defRPr sz="3200"/>
            </a:lvl1pPr>
            <a:lvl2pPr indent="-400050" lvl="1" marL="914400" algn="l">
              <a:lnSpc>
                <a:spcPct val="100000"/>
              </a:lnSpc>
              <a:spcBef>
                <a:spcPts val="540"/>
              </a:spcBef>
              <a:spcAft>
                <a:spcPts val="0"/>
              </a:spcAft>
              <a:buClr>
                <a:schemeClr val="dk1"/>
              </a:buClr>
              <a:buSzPts val="2700"/>
              <a:buChar char="–"/>
              <a:defRPr sz="2700"/>
            </a:lvl2pPr>
            <a:lvl3pPr indent="-381000" lvl="2" marL="1371600" algn="l">
              <a:lnSpc>
                <a:spcPct val="100000"/>
              </a:lnSpc>
              <a:spcBef>
                <a:spcPts val="480"/>
              </a:spcBef>
              <a:spcAft>
                <a:spcPts val="0"/>
              </a:spcAft>
              <a:buClr>
                <a:schemeClr val="dk1"/>
              </a:buClr>
              <a:buSzPts val="2400"/>
              <a:buChar char="•"/>
              <a:defRPr sz="2400"/>
            </a:lvl3pPr>
            <a:lvl4pPr indent="-361950" lvl="3" marL="1828800" algn="l">
              <a:lnSpc>
                <a:spcPct val="100000"/>
              </a:lnSpc>
              <a:spcBef>
                <a:spcPts val="420"/>
              </a:spcBef>
              <a:spcAft>
                <a:spcPts val="0"/>
              </a:spcAft>
              <a:buClr>
                <a:schemeClr val="dk1"/>
              </a:buClr>
              <a:buSzPts val="2100"/>
              <a:buChar char="–"/>
              <a:defRPr sz="2100"/>
            </a:lvl4pPr>
            <a:lvl5pPr indent="-361950" lvl="4" marL="2286000" algn="l">
              <a:lnSpc>
                <a:spcPct val="100000"/>
              </a:lnSpc>
              <a:spcBef>
                <a:spcPts val="420"/>
              </a:spcBef>
              <a:spcAft>
                <a:spcPts val="0"/>
              </a:spcAft>
              <a:buClr>
                <a:schemeClr val="dk1"/>
              </a:buClr>
              <a:buSzPts val="2100"/>
              <a:buChar char="»"/>
              <a:defRPr sz="2100"/>
            </a:lvl5pPr>
            <a:lvl6pPr indent="-361950" lvl="5" marL="2743200" algn="l">
              <a:lnSpc>
                <a:spcPct val="100000"/>
              </a:lnSpc>
              <a:spcBef>
                <a:spcPts val="420"/>
              </a:spcBef>
              <a:spcAft>
                <a:spcPts val="0"/>
              </a:spcAft>
              <a:buClr>
                <a:schemeClr val="dk1"/>
              </a:buClr>
              <a:buSzPts val="2100"/>
              <a:buChar char="•"/>
              <a:defRPr sz="2100"/>
            </a:lvl6pPr>
            <a:lvl7pPr indent="-361950" lvl="6" marL="3200400" algn="l">
              <a:lnSpc>
                <a:spcPct val="100000"/>
              </a:lnSpc>
              <a:spcBef>
                <a:spcPts val="420"/>
              </a:spcBef>
              <a:spcAft>
                <a:spcPts val="0"/>
              </a:spcAft>
              <a:buClr>
                <a:schemeClr val="dk1"/>
              </a:buClr>
              <a:buSzPts val="2100"/>
              <a:buChar char="•"/>
              <a:defRPr sz="2100"/>
            </a:lvl7pPr>
            <a:lvl8pPr indent="-361950" lvl="7" marL="3657600" algn="l">
              <a:lnSpc>
                <a:spcPct val="100000"/>
              </a:lnSpc>
              <a:spcBef>
                <a:spcPts val="420"/>
              </a:spcBef>
              <a:spcAft>
                <a:spcPts val="0"/>
              </a:spcAft>
              <a:buClr>
                <a:schemeClr val="dk1"/>
              </a:buClr>
              <a:buSzPts val="2100"/>
              <a:buChar char="•"/>
              <a:defRPr sz="2100"/>
            </a:lvl8pPr>
            <a:lvl9pPr indent="-361950" lvl="8" marL="4114800" algn="l">
              <a:lnSpc>
                <a:spcPct val="100000"/>
              </a:lnSpc>
              <a:spcBef>
                <a:spcPts val="420"/>
              </a:spcBef>
              <a:spcAft>
                <a:spcPts val="0"/>
              </a:spcAft>
              <a:buClr>
                <a:schemeClr val="dk1"/>
              </a:buClr>
              <a:buSzPts val="2100"/>
              <a:buChar char="•"/>
              <a:defRPr sz="2100"/>
            </a:lvl9pPr>
          </a:lstStyle>
          <a:p/>
        </p:txBody>
      </p:sp>
      <p:sp>
        <p:nvSpPr>
          <p:cNvPr id="45" name="Google Shape;45;p36"/>
          <p:cNvSpPr txBox="1"/>
          <p:nvPr>
            <p:ph idx="3" type="body"/>
          </p:nvPr>
        </p:nvSpPr>
        <p:spPr>
          <a:xfrm>
            <a:off x="6191756" y="1535113"/>
            <a:ext cx="5387630" cy="639763"/>
          </a:xfrm>
          <a:prstGeom prst="rect">
            <a:avLst/>
          </a:prstGeom>
          <a:noFill/>
          <a:ln>
            <a:noFill/>
          </a:ln>
        </p:spPr>
        <p:txBody>
          <a:bodyPr anchorCtr="0" anchor="b" bIns="60925" lIns="121875" spcFirstLastPara="1" rIns="121875" wrap="square" tIns="60925">
            <a:normAutofit/>
          </a:bodyPr>
          <a:lstStyle>
            <a:lvl1pPr indent="-228600" lvl="0" marL="457200" algn="l">
              <a:lnSpc>
                <a:spcPct val="100000"/>
              </a:lnSpc>
              <a:spcBef>
                <a:spcPts val="640"/>
              </a:spcBef>
              <a:spcAft>
                <a:spcPts val="0"/>
              </a:spcAft>
              <a:buClr>
                <a:schemeClr val="dk1"/>
              </a:buClr>
              <a:buSzPts val="3200"/>
              <a:buNone/>
              <a:defRPr b="1" sz="3200"/>
            </a:lvl1pPr>
            <a:lvl2pPr indent="-228600" lvl="1" marL="914400" algn="l">
              <a:lnSpc>
                <a:spcPct val="100000"/>
              </a:lnSpc>
              <a:spcBef>
                <a:spcPts val="540"/>
              </a:spcBef>
              <a:spcAft>
                <a:spcPts val="0"/>
              </a:spcAft>
              <a:buClr>
                <a:schemeClr val="dk1"/>
              </a:buClr>
              <a:buSzPts val="2700"/>
              <a:buNone/>
              <a:defRPr b="1" sz="2700"/>
            </a:lvl2pPr>
            <a:lvl3pPr indent="-228600" lvl="2" marL="1371600" algn="l">
              <a:lnSpc>
                <a:spcPct val="100000"/>
              </a:lnSpc>
              <a:spcBef>
                <a:spcPts val="480"/>
              </a:spcBef>
              <a:spcAft>
                <a:spcPts val="0"/>
              </a:spcAft>
              <a:buClr>
                <a:schemeClr val="dk1"/>
              </a:buClr>
              <a:buSzPts val="2400"/>
              <a:buNone/>
              <a:defRPr b="1" sz="2400"/>
            </a:lvl3pPr>
            <a:lvl4pPr indent="-228600" lvl="3" marL="1828800" algn="l">
              <a:lnSpc>
                <a:spcPct val="100000"/>
              </a:lnSpc>
              <a:spcBef>
                <a:spcPts val="420"/>
              </a:spcBef>
              <a:spcAft>
                <a:spcPts val="0"/>
              </a:spcAft>
              <a:buClr>
                <a:schemeClr val="dk1"/>
              </a:buClr>
              <a:buSzPts val="2100"/>
              <a:buNone/>
              <a:defRPr b="1" sz="2100"/>
            </a:lvl4pPr>
            <a:lvl5pPr indent="-228600" lvl="4" marL="2286000" algn="l">
              <a:lnSpc>
                <a:spcPct val="100000"/>
              </a:lnSpc>
              <a:spcBef>
                <a:spcPts val="420"/>
              </a:spcBef>
              <a:spcAft>
                <a:spcPts val="0"/>
              </a:spcAft>
              <a:buClr>
                <a:schemeClr val="dk1"/>
              </a:buClr>
              <a:buSzPts val="2100"/>
              <a:buNone/>
              <a:defRPr b="1" sz="2100"/>
            </a:lvl5pPr>
            <a:lvl6pPr indent="-228600" lvl="5" marL="2743200" algn="l">
              <a:lnSpc>
                <a:spcPct val="100000"/>
              </a:lnSpc>
              <a:spcBef>
                <a:spcPts val="420"/>
              </a:spcBef>
              <a:spcAft>
                <a:spcPts val="0"/>
              </a:spcAft>
              <a:buClr>
                <a:schemeClr val="dk1"/>
              </a:buClr>
              <a:buSzPts val="2100"/>
              <a:buNone/>
              <a:defRPr b="1" sz="2100"/>
            </a:lvl6pPr>
            <a:lvl7pPr indent="-228600" lvl="6" marL="3200400" algn="l">
              <a:lnSpc>
                <a:spcPct val="100000"/>
              </a:lnSpc>
              <a:spcBef>
                <a:spcPts val="420"/>
              </a:spcBef>
              <a:spcAft>
                <a:spcPts val="0"/>
              </a:spcAft>
              <a:buClr>
                <a:schemeClr val="dk1"/>
              </a:buClr>
              <a:buSzPts val="2100"/>
              <a:buNone/>
              <a:defRPr b="1" sz="2100"/>
            </a:lvl7pPr>
            <a:lvl8pPr indent="-228600" lvl="7" marL="3657600" algn="l">
              <a:lnSpc>
                <a:spcPct val="100000"/>
              </a:lnSpc>
              <a:spcBef>
                <a:spcPts val="420"/>
              </a:spcBef>
              <a:spcAft>
                <a:spcPts val="0"/>
              </a:spcAft>
              <a:buClr>
                <a:schemeClr val="dk1"/>
              </a:buClr>
              <a:buSzPts val="2100"/>
              <a:buNone/>
              <a:defRPr b="1" sz="2100"/>
            </a:lvl8pPr>
            <a:lvl9pPr indent="-228600" lvl="8" marL="4114800" algn="l">
              <a:lnSpc>
                <a:spcPct val="100000"/>
              </a:lnSpc>
              <a:spcBef>
                <a:spcPts val="420"/>
              </a:spcBef>
              <a:spcAft>
                <a:spcPts val="0"/>
              </a:spcAft>
              <a:buClr>
                <a:schemeClr val="dk1"/>
              </a:buClr>
              <a:buSzPts val="2100"/>
              <a:buNone/>
              <a:defRPr b="1" sz="2100"/>
            </a:lvl9pPr>
          </a:lstStyle>
          <a:p/>
        </p:txBody>
      </p:sp>
      <p:sp>
        <p:nvSpPr>
          <p:cNvPr id="46" name="Google Shape;46;p36"/>
          <p:cNvSpPr txBox="1"/>
          <p:nvPr>
            <p:ph idx="4" type="body"/>
          </p:nvPr>
        </p:nvSpPr>
        <p:spPr>
          <a:xfrm>
            <a:off x="6191756" y="2174875"/>
            <a:ext cx="5387630" cy="3951288"/>
          </a:xfrm>
          <a:prstGeom prst="rect">
            <a:avLst/>
          </a:prstGeom>
          <a:noFill/>
          <a:ln>
            <a:noFill/>
          </a:ln>
        </p:spPr>
        <p:txBody>
          <a:bodyPr anchorCtr="0" anchor="t" bIns="60925" lIns="121875" spcFirstLastPara="1" rIns="121875" wrap="square" tIns="60925">
            <a:normAutofit/>
          </a:bodyPr>
          <a:lstStyle>
            <a:lvl1pPr indent="-431800" lvl="0" marL="457200" algn="l">
              <a:lnSpc>
                <a:spcPct val="100000"/>
              </a:lnSpc>
              <a:spcBef>
                <a:spcPts val="640"/>
              </a:spcBef>
              <a:spcAft>
                <a:spcPts val="0"/>
              </a:spcAft>
              <a:buClr>
                <a:schemeClr val="dk1"/>
              </a:buClr>
              <a:buSzPts val="3200"/>
              <a:buChar char="•"/>
              <a:defRPr sz="3200"/>
            </a:lvl1pPr>
            <a:lvl2pPr indent="-400050" lvl="1" marL="914400" algn="l">
              <a:lnSpc>
                <a:spcPct val="100000"/>
              </a:lnSpc>
              <a:spcBef>
                <a:spcPts val="540"/>
              </a:spcBef>
              <a:spcAft>
                <a:spcPts val="0"/>
              </a:spcAft>
              <a:buClr>
                <a:schemeClr val="dk1"/>
              </a:buClr>
              <a:buSzPts val="2700"/>
              <a:buChar char="–"/>
              <a:defRPr sz="2700"/>
            </a:lvl2pPr>
            <a:lvl3pPr indent="-381000" lvl="2" marL="1371600" algn="l">
              <a:lnSpc>
                <a:spcPct val="100000"/>
              </a:lnSpc>
              <a:spcBef>
                <a:spcPts val="480"/>
              </a:spcBef>
              <a:spcAft>
                <a:spcPts val="0"/>
              </a:spcAft>
              <a:buClr>
                <a:schemeClr val="dk1"/>
              </a:buClr>
              <a:buSzPts val="2400"/>
              <a:buChar char="•"/>
              <a:defRPr sz="2400"/>
            </a:lvl3pPr>
            <a:lvl4pPr indent="-361950" lvl="3" marL="1828800" algn="l">
              <a:lnSpc>
                <a:spcPct val="100000"/>
              </a:lnSpc>
              <a:spcBef>
                <a:spcPts val="420"/>
              </a:spcBef>
              <a:spcAft>
                <a:spcPts val="0"/>
              </a:spcAft>
              <a:buClr>
                <a:schemeClr val="dk1"/>
              </a:buClr>
              <a:buSzPts val="2100"/>
              <a:buChar char="–"/>
              <a:defRPr sz="2100"/>
            </a:lvl4pPr>
            <a:lvl5pPr indent="-361950" lvl="4" marL="2286000" algn="l">
              <a:lnSpc>
                <a:spcPct val="100000"/>
              </a:lnSpc>
              <a:spcBef>
                <a:spcPts val="420"/>
              </a:spcBef>
              <a:spcAft>
                <a:spcPts val="0"/>
              </a:spcAft>
              <a:buClr>
                <a:schemeClr val="dk1"/>
              </a:buClr>
              <a:buSzPts val="2100"/>
              <a:buChar char="»"/>
              <a:defRPr sz="2100"/>
            </a:lvl5pPr>
            <a:lvl6pPr indent="-361950" lvl="5" marL="2743200" algn="l">
              <a:lnSpc>
                <a:spcPct val="100000"/>
              </a:lnSpc>
              <a:spcBef>
                <a:spcPts val="420"/>
              </a:spcBef>
              <a:spcAft>
                <a:spcPts val="0"/>
              </a:spcAft>
              <a:buClr>
                <a:schemeClr val="dk1"/>
              </a:buClr>
              <a:buSzPts val="2100"/>
              <a:buChar char="•"/>
              <a:defRPr sz="2100"/>
            </a:lvl6pPr>
            <a:lvl7pPr indent="-361950" lvl="6" marL="3200400" algn="l">
              <a:lnSpc>
                <a:spcPct val="100000"/>
              </a:lnSpc>
              <a:spcBef>
                <a:spcPts val="420"/>
              </a:spcBef>
              <a:spcAft>
                <a:spcPts val="0"/>
              </a:spcAft>
              <a:buClr>
                <a:schemeClr val="dk1"/>
              </a:buClr>
              <a:buSzPts val="2100"/>
              <a:buChar char="•"/>
              <a:defRPr sz="2100"/>
            </a:lvl7pPr>
            <a:lvl8pPr indent="-361950" lvl="7" marL="3657600" algn="l">
              <a:lnSpc>
                <a:spcPct val="100000"/>
              </a:lnSpc>
              <a:spcBef>
                <a:spcPts val="420"/>
              </a:spcBef>
              <a:spcAft>
                <a:spcPts val="0"/>
              </a:spcAft>
              <a:buClr>
                <a:schemeClr val="dk1"/>
              </a:buClr>
              <a:buSzPts val="2100"/>
              <a:buChar char="•"/>
              <a:defRPr sz="2100"/>
            </a:lvl8pPr>
            <a:lvl9pPr indent="-361950" lvl="8" marL="4114800" algn="l">
              <a:lnSpc>
                <a:spcPct val="100000"/>
              </a:lnSpc>
              <a:spcBef>
                <a:spcPts val="420"/>
              </a:spcBef>
              <a:spcAft>
                <a:spcPts val="0"/>
              </a:spcAft>
              <a:buClr>
                <a:schemeClr val="dk1"/>
              </a:buClr>
              <a:buSzPts val="2100"/>
              <a:buChar char="•"/>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7" name="Shape 47"/>
        <p:cNvGrpSpPr/>
        <p:nvPr/>
      </p:nvGrpSpPr>
      <p:grpSpPr>
        <a:xfrm>
          <a:off x="0" y="0"/>
          <a:ext cx="0" cy="0"/>
          <a:chOff x="0" y="0"/>
          <a:chExt cx="0" cy="0"/>
        </a:xfrm>
      </p:grpSpPr>
      <p:sp>
        <p:nvSpPr>
          <p:cNvPr id="48" name="Google Shape;48;p37"/>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609600" y="274638"/>
            <a:ext cx="10969625" cy="711200"/>
          </a:xfrm>
          <a:prstGeom prst="rect">
            <a:avLst/>
          </a:prstGeom>
          <a:noFill/>
          <a:ln>
            <a:noFill/>
          </a:ln>
        </p:spPr>
        <p:txBody>
          <a:bodyPr anchorCtr="0" anchor="ctr"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 name="Google Shape;11;p29"/>
          <p:cNvSpPr txBox="1"/>
          <p:nvPr>
            <p:ph idx="1" type="body"/>
          </p:nvPr>
        </p:nvSpPr>
        <p:spPr>
          <a:xfrm>
            <a:off x="609600" y="1138238"/>
            <a:ext cx="10969625" cy="4987925"/>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 name="Google Shape;12;p29"/>
          <p:cNvSpPr txBox="1"/>
          <p:nvPr/>
        </p:nvSpPr>
        <p:spPr>
          <a:xfrm>
            <a:off x="609600" y="6356350"/>
            <a:ext cx="2843213" cy="365125"/>
          </a:xfrm>
          <a:prstGeom prst="rect">
            <a:avLst/>
          </a:prstGeom>
          <a:noFill/>
          <a:ln>
            <a:noFill/>
          </a:ln>
        </p:spPr>
        <p:txBody>
          <a:bodyPr anchorCtr="0" anchor="ctr"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888888"/>
              </a:solidFill>
              <a:latin typeface="Calibri"/>
              <a:ea typeface="Calibri"/>
              <a:cs typeface="Calibri"/>
              <a:sym typeface="Calibri"/>
            </a:endParaRPr>
          </a:p>
        </p:txBody>
      </p:sp>
      <p:sp>
        <p:nvSpPr>
          <p:cNvPr id="13" name="Google Shape;13;p29"/>
          <p:cNvSpPr txBox="1"/>
          <p:nvPr/>
        </p:nvSpPr>
        <p:spPr>
          <a:xfrm>
            <a:off x="4164013" y="6356350"/>
            <a:ext cx="3860800" cy="365125"/>
          </a:xfrm>
          <a:prstGeom prst="rect">
            <a:avLst/>
          </a:prstGeom>
          <a:no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600" u="none" cap="none" strike="noStrike">
              <a:solidFill>
                <a:srgbClr val="888888"/>
              </a:solidFill>
              <a:latin typeface="Calibri"/>
              <a:ea typeface="Calibri"/>
              <a:cs typeface="Calibri"/>
              <a:sym typeface="Calibri"/>
            </a:endParaRPr>
          </a:p>
        </p:txBody>
      </p:sp>
      <p:sp>
        <p:nvSpPr>
          <p:cNvPr id="14" name="Google Shape;14;p29"/>
          <p:cNvSpPr txBox="1"/>
          <p:nvPr/>
        </p:nvSpPr>
        <p:spPr>
          <a:xfrm>
            <a:off x="8736013" y="6356350"/>
            <a:ext cx="2843212" cy="365125"/>
          </a:xfrm>
          <a:prstGeom prst="rect">
            <a:avLst/>
          </a:prstGeom>
          <a:noFill/>
          <a:ln>
            <a:noFill/>
          </a:ln>
        </p:spPr>
        <p:txBody>
          <a:bodyPr anchorCtr="0" anchor="ctr"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0" i="0" lang="en-US" sz="1600" u="none" cap="none" strike="noStrike">
                <a:solidFill>
                  <a:srgbClr val="888888"/>
                </a:solidFill>
                <a:latin typeface="Calibri"/>
                <a:ea typeface="Calibri"/>
                <a:cs typeface="Calibri"/>
                <a:sym typeface="Calibri"/>
              </a:rPr>
              <a:t>‹#›</a:t>
            </a:fld>
            <a:endParaRPr b="0" i="0" sz="1600" u="none" cap="none" strike="noStrike">
              <a:solidFill>
                <a:srgbClr val="888888"/>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9.jp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19.jpg"/><Relationship Id="rId7"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3.jpg"/><Relationship Id="rId5"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3"/>
          <p:cNvSpPr/>
          <p:nvPr/>
        </p:nvSpPr>
        <p:spPr>
          <a:xfrm>
            <a:off x="650631" y="782516"/>
            <a:ext cx="11227777" cy="537377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6000"/>
              <a:buFont typeface="Arial"/>
              <a:buNone/>
            </a:pPr>
            <a:r>
              <a:rPr b="0" i="0" lang="en-US" sz="6000" u="none" cap="none" strike="noStrike">
                <a:solidFill>
                  <a:schemeClr val="lt1"/>
                </a:solidFill>
                <a:latin typeface="Arial"/>
                <a:ea typeface="Arial"/>
                <a:cs typeface="Arial"/>
                <a:sym typeface="Arial"/>
              </a:rPr>
              <a:t>STAFF ADVISORY COUNCIL BOOTH</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6000"/>
              <a:buFont typeface="Arial"/>
              <a:buNone/>
            </a:pPr>
            <a:r>
              <a:t/>
            </a:r>
            <a:endParaRPr b="0" i="0" sz="6000" u="none" cap="none" strike="noStrike">
              <a:solidFill>
                <a:schemeClr val="lt1"/>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6600"/>
              <a:buFont typeface="Arial"/>
              <a:buNone/>
            </a:pPr>
            <a:r>
              <a:rPr b="0" i="0" lang="en-US" sz="6600" u="none" cap="none" strike="noStrike">
                <a:solidFill>
                  <a:schemeClr val="lt1"/>
                </a:solidFill>
                <a:latin typeface="Arial"/>
                <a:ea typeface="Arial"/>
                <a:cs typeface="Arial"/>
                <a:sym typeface="Arial"/>
              </a:rPr>
              <a:t>Virtual Benefits and Wellness Fair 2020</a:t>
            </a:r>
            <a:endParaRPr b="0" i="0" sz="66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7"/>
          <p:cNvSpPr/>
          <p:nvPr/>
        </p:nvSpPr>
        <p:spPr>
          <a:xfrm>
            <a:off x="838200" y="260350"/>
            <a:ext cx="9793200" cy="724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
        <p:nvSpPr>
          <p:cNvPr id="146" name="Google Shape;146;p7"/>
          <p:cNvSpPr txBox="1"/>
          <p:nvPr/>
        </p:nvSpPr>
        <p:spPr>
          <a:xfrm>
            <a:off x="608679" y="571574"/>
            <a:ext cx="2950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2001 Providence House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$1600</a:t>
            </a:r>
            <a:endParaRPr b="0" i="0" sz="2000" u="none" cap="none" strike="noStrike">
              <a:solidFill>
                <a:schemeClr val="lt1"/>
              </a:solidFill>
              <a:latin typeface="Arial"/>
              <a:ea typeface="Arial"/>
              <a:cs typeface="Arial"/>
              <a:sym typeface="Arial"/>
            </a:endParaRPr>
          </a:p>
        </p:txBody>
      </p:sp>
      <p:sp>
        <p:nvSpPr>
          <p:cNvPr id="147" name="Google Shape;147;p7"/>
          <p:cNvSpPr txBox="1"/>
          <p:nvPr>
            <p:ph idx="1" type="body"/>
          </p:nvPr>
        </p:nvSpPr>
        <p:spPr>
          <a:xfrm>
            <a:off x="3714523" y="965712"/>
            <a:ext cx="4759800" cy="1755300"/>
          </a:xfrm>
          <a:prstGeom prst="rect">
            <a:avLst/>
          </a:prstGeom>
          <a:noFill/>
          <a:ln>
            <a:noFill/>
          </a:ln>
        </p:spPr>
        <p:txBody>
          <a:bodyPr anchorCtr="0" anchor="t" bIns="60925" lIns="121875" spcFirstLastPara="1" rIns="121875" wrap="square" tIns="60925">
            <a:normAutofit/>
          </a:bodyPr>
          <a:lstStyle/>
          <a:p>
            <a:pPr indent="-228600" lvl="0" marL="457200" rtl="0" algn="ctr">
              <a:lnSpc>
                <a:spcPct val="100000"/>
              </a:lnSpc>
              <a:spcBef>
                <a:spcPts val="560"/>
              </a:spcBef>
              <a:spcAft>
                <a:spcPts val="0"/>
              </a:spcAft>
              <a:buSzPts val="2800"/>
              <a:buNone/>
            </a:pPr>
            <a:r>
              <a:rPr lang="en-US" sz="2000">
                <a:solidFill>
                  <a:schemeClr val="lt1"/>
                </a:solidFill>
              </a:rPr>
              <a:t>2002 Joseph Landis </a:t>
            </a:r>
            <a:endParaRPr/>
          </a:p>
          <a:p>
            <a:pPr indent="-228600" lvl="0" marL="457200" rtl="0" algn="ctr">
              <a:lnSpc>
                <a:spcPct val="100000"/>
              </a:lnSpc>
              <a:spcBef>
                <a:spcPts val="560"/>
              </a:spcBef>
              <a:spcAft>
                <a:spcPts val="0"/>
              </a:spcAft>
              <a:buSzPts val="2800"/>
              <a:buNone/>
            </a:pPr>
            <a:r>
              <a:rPr lang="en-US" sz="2000">
                <a:solidFill>
                  <a:schemeClr val="lt1"/>
                </a:solidFill>
              </a:rPr>
              <a:t>&amp; </a:t>
            </a:r>
            <a:endParaRPr/>
          </a:p>
          <a:p>
            <a:pPr indent="-228600" lvl="0" marL="457200" rtl="0" algn="ctr">
              <a:lnSpc>
                <a:spcPct val="100000"/>
              </a:lnSpc>
              <a:spcBef>
                <a:spcPts val="560"/>
              </a:spcBef>
              <a:spcAft>
                <a:spcPts val="0"/>
              </a:spcAft>
              <a:buSzPts val="2800"/>
              <a:buNone/>
            </a:pPr>
            <a:r>
              <a:rPr lang="en-US" sz="2000">
                <a:solidFill>
                  <a:schemeClr val="lt1"/>
                </a:solidFill>
              </a:rPr>
              <a:t>Mary Bethune Elementary Schools</a:t>
            </a:r>
            <a:endParaRPr/>
          </a:p>
          <a:p>
            <a:pPr indent="-228600" lvl="0" marL="457200" rtl="0" algn="ctr">
              <a:lnSpc>
                <a:spcPct val="100000"/>
              </a:lnSpc>
              <a:spcBef>
                <a:spcPts val="560"/>
              </a:spcBef>
              <a:spcAft>
                <a:spcPts val="0"/>
              </a:spcAft>
              <a:buSzPts val="2800"/>
              <a:buNone/>
            </a:pPr>
            <a:r>
              <a:rPr lang="en-US" sz="2000">
                <a:solidFill>
                  <a:schemeClr val="lt1"/>
                </a:solidFill>
              </a:rPr>
              <a:t>$5000</a:t>
            </a:r>
            <a:endParaRPr sz="2000">
              <a:solidFill>
                <a:schemeClr val="lt1"/>
              </a:solidFill>
            </a:endParaRPr>
          </a:p>
          <a:p>
            <a:pPr indent="-228600" lvl="0" marL="457200" rtl="0" algn="l">
              <a:lnSpc>
                <a:spcPct val="100000"/>
              </a:lnSpc>
              <a:spcBef>
                <a:spcPts val="560"/>
              </a:spcBef>
              <a:spcAft>
                <a:spcPts val="0"/>
              </a:spcAft>
              <a:buClr>
                <a:schemeClr val="dk1"/>
              </a:buClr>
              <a:buSzPts val="2800"/>
              <a:buFont typeface="Calibri"/>
              <a:buNone/>
            </a:pPr>
            <a:r>
              <a:t/>
            </a:r>
            <a:endParaRPr/>
          </a:p>
        </p:txBody>
      </p:sp>
      <p:sp>
        <p:nvSpPr>
          <p:cNvPr id="148" name="Google Shape;148;p7"/>
          <p:cNvSpPr txBox="1"/>
          <p:nvPr/>
        </p:nvSpPr>
        <p:spPr>
          <a:xfrm>
            <a:off x="608675" y="2525512"/>
            <a:ext cx="4041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2003 Shoe and Clothes for Kids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$6000</a:t>
            </a:r>
            <a:endParaRPr b="0" i="0" sz="2000" u="none" cap="none" strike="noStrike">
              <a:solidFill>
                <a:schemeClr val="lt1"/>
              </a:solidFill>
              <a:latin typeface="Arial"/>
              <a:ea typeface="Arial"/>
              <a:cs typeface="Arial"/>
              <a:sym typeface="Arial"/>
            </a:endParaRPr>
          </a:p>
        </p:txBody>
      </p:sp>
      <p:sp>
        <p:nvSpPr>
          <p:cNvPr id="149" name="Google Shape;149;p7"/>
          <p:cNvSpPr txBox="1"/>
          <p:nvPr/>
        </p:nvSpPr>
        <p:spPr>
          <a:xfrm>
            <a:off x="7122268" y="2721010"/>
            <a:ext cx="42372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2004 Shoes and Clothes for Kids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$4500</a:t>
            </a:r>
            <a:endParaRPr b="0" i="0" sz="2000" u="none" cap="none" strike="noStrike">
              <a:solidFill>
                <a:schemeClr val="lt1"/>
              </a:solidFill>
              <a:latin typeface="Arial"/>
              <a:ea typeface="Arial"/>
              <a:cs typeface="Arial"/>
              <a:sym typeface="Arial"/>
            </a:endParaRPr>
          </a:p>
        </p:txBody>
      </p:sp>
      <p:sp>
        <p:nvSpPr>
          <p:cNvPr id="150" name="Google Shape;150;p7"/>
          <p:cNvSpPr txBox="1"/>
          <p:nvPr/>
        </p:nvSpPr>
        <p:spPr>
          <a:xfrm>
            <a:off x="608682" y="4479433"/>
            <a:ext cx="34452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2005 Salvation Army, Hurricane Katrina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$6000</a:t>
            </a:r>
            <a:endParaRPr b="0" i="0" sz="1400" u="none" cap="none" strike="noStrike">
              <a:solidFill>
                <a:srgbClr val="000000"/>
              </a:solidFill>
              <a:latin typeface="Arial"/>
              <a:ea typeface="Arial"/>
              <a:cs typeface="Arial"/>
              <a:sym typeface="Arial"/>
            </a:endParaRPr>
          </a:p>
        </p:txBody>
      </p:sp>
      <p:pic>
        <p:nvPicPr>
          <p:cNvPr id="151" name="Google Shape;151;p7"/>
          <p:cNvPicPr preferRelativeResize="0"/>
          <p:nvPr/>
        </p:nvPicPr>
        <p:blipFill rotWithShape="1">
          <a:blip r:embed="rId3">
            <a:alphaModFix/>
          </a:blip>
          <a:srcRect b="0" l="0" r="0" t="0"/>
          <a:stretch/>
        </p:blipFill>
        <p:spPr>
          <a:xfrm>
            <a:off x="4419297" y="3428998"/>
            <a:ext cx="4355875" cy="2903914"/>
          </a:xfrm>
          <a:prstGeom prst="rect">
            <a:avLst/>
          </a:prstGeom>
          <a:noFill/>
          <a:ln cap="flat" cmpd="sng" w="38100">
            <a:solidFill>
              <a:srgbClr val="FFFFFF"/>
            </a:solidFill>
            <a:prstDash val="solid"/>
            <a:round/>
            <a:headEnd len="sm" w="sm" type="none"/>
            <a:tailEnd len="sm" w="sm" type="none"/>
          </a:ln>
        </p:spPr>
      </p:pic>
      <p:sp>
        <p:nvSpPr>
          <p:cNvPr id="152" name="Google Shape;152;p7"/>
          <p:cNvSpPr/>
          <p:nvPr/>
        </p:nvSpPr>
        <p:spPr>
          <a:xfrm>
            <a:off x="990600" y="412750"/>
            <a:ext cx="9793200" cy="724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8"/>
          <p:cNvSpPr/>
          <p:nvPr/>
        </p:nvSpPr>
        <p:spPr>
          <a:xfrm>
            <a:off x="838200" y="260350"/>
            <a:ext cx="9793200" cy="724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
        <p:nvSpPr>
          <p:cNvPr id="158" name="Google Shape;158;p8"/>
          <p:cNvSpPr txBox="1"/>
          <p:nvPr/>
        </p:nvSpPr>
        <p:spPr>
          <a:xfrm>
            <a:off x="318782" y="571574"/>
            <a:ext cx="389249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2006 Cleveland Hunger Network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$5,500</a:t>
            </a:r>
            <a:endParaRPr b="0" i="0" sz="2000" u="none" cap="none" strike="noStrike">
              <a:solidFill>
                <a:schemeClr val="lt1"/>
              </a:solidFill>
              <a:latin typeface="Arial"/>
              <a:ea typeface="Arial"/>
              <a:cs typeface="Arial"/>
              <a:sym typeface="Arial"/>
            </a:endParaRPr>
          </a:p>
        </p:txBody>
      </p:sp>
      <p:sp>
        <p:nvSpPr>
          <p:cNvPr id="159" name="Google Shape;159;p8"/>
          <p:cNvSpPr txBox="1"/>
          <p:nvPr>
            <p:ph idx="1" type="body"/>
          </p:nvPr>
        </p:nvSpPr>
        <p:spPr>
          <a:xfrm>
            <a:off x="3354911" y="1326487"/>
            <a:ext cx="4759777" cy="1517381"/>
          </a:xfrm>
          <a:prstGeom prst="rect">
            <a:avLst/>
          </a:prstGeom>
          <a:noFill/>
          <a:ln>
            <a:noFill/>
          </a:ln>
        </p:spPr>
        <p:txBody>
          <a:bodyPr anchorCtr="0" anchor="t" bIns="60925" lIns="121875" spcFirstLastPara="1" rIns="121875" wrap="square" tIns="60925">
            <a:normAutofit/>
          </a:bodyPr>
          <a:lstStyle/>
          <a:p>
            <a:pPr indent="-228600" lvl="0" marL="457200" rtl="0" algn="ctr">
              <a:lnSpc>
                <a:spcPct val="100000"/>
              </a:lnSpc>
              <a:spcBef>
                <a:spcPts val="560"/>
              </a:spcBef>
              <a:spcAft>
                <a:spcPts val="0"/>
              </a:spcAft>
              <a:buSzPts val="2800"/>
              <a:buNone/>
            </a:pPr>
            <a:r>
              <a:rPr lang="en-US" sz="2000">
                <a:solidFill>
                  <a:schemeClr val="lt1"/>
                </a:solidFill>
              </a:rPr>
              <a:t>2007 Restore Cleveland Hope</a:t>
            </a:r>
            <a:endParaRPr/>
          </a:p>
          <a:p>
            <a:pPr indent="-228600" lvl="0" marL="457200" rtl="0" algn="ctr">
              <a:lnSpc>
                <a:spcPct val="100000"/>
              </a:lnSpc>
              <a:spcBef>
                <a:spcPts val="560"/>
              </a:spcBef>
              <a:spcAft>
                <a:spcPts val="0"/>
              </a:spcAft>
              <a:buSzPts val="2800"/>
              <a:buNone/>
            </a:pPr>
            <a:r>
              <a:rPr lang="en-US" sz="2000">
                <a:solidFill>
                  <a:schemeClr val="lt1"/>
                </a:solidFill>
              </a:rPr>
              <a:t> Cozad Bates House</a:t>
            </a:r>
            <a:endParaRPr/>
          </a:p>
          <a:p>
            <a:pPr indent="-228600" lvl="0" marL="457200" rtl="0" algn="ctr">
              <a:lnSpc>
                <a:spcPct val="100000"/>
              </a:lnSpc>
              <a:spcBef>
                <a:spcPts val="560"/>
              </a:spcBef>
              <a:spcAft>
                <a:spcPts val="0"/>
              </a:spcAft>
              <a:buSzPts val="2800"/>
              <a:buNone/>
            </a:pPr>
            <a:r>
              <a:rPr lang="en-US" sz="2000">
                <a:solidFill>
                  <a:schemeClr val="lt1"/>
                </a:solidFill>
              </a:rPr>
              <a:t>$4000</a:t>
            </a:r>
            <a:endParaRPr sz="2000">
              <a:solidFill>
                <a:schemeClr val="lt1"/>
              </a:solidFill>
            </a:endParaRPr>
          </a:p>
          <a:p>
            <a:pPr indent="-228600" lvl="0" marL="457200" rtl="0" algn="l">
              <a:lnSpc>
                <a:spcPct val="100000"/>
              </a:lnSpc>
              <a:spcBef>
                <a:spcPts val="560"/>
              </a:spcBef>
              <a:spcAft>
                <a:spcPts val="0"/>
              </a:spcAft>
              <a:buClr>
                <a:schemeClr val="dk1"/>
              </a:buClr>
              <a:buSzPts val="2800"/>
              <a:buFont typeface="Calibri"/>
              <a:buNone/>
            </a:pPr>
            <a:r>
              <a:t/>
            </a:r>
            <a:endParaRPr/>
          </a:p>
        </p:txBody>
      </p:sp>
      <p:sp>
        <p:nvSpPr>
          <p:cNvPr id="160" name="Google Shape;160;p8"/>
          <p:cNvSpPr txBox="1"/>
          <p:nvPr/>
        </p:nvSpPr>
        <p:spPr>
          <a:xfrm>
            <a:off x="685800" y="3128837"/>
            <a:ext cx="404132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2008 Transitional Housing</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$4000</a:t>
            </a:r>
            <a:endParaRPr b="0" i="0" sz="2000" u="none" cap="none" strike="noStrike">
              <a:solidFill>
                <a:schemeClr val="lt1"/>
              </a:solidFill>
              <a:latin typeface="Arial"/>
              <a:ea typeface="Arial"/>
              <a:cs typeface="Arial"/>
              <a:sym typeface="Arial"/>
            </a:endParaRPr>
          </a:p>
        </p:txBody>
      </p:sp>
      <p:sp>
        <p:nvSpPr>
          <p:cNvPr id="161" name="Google Shape;161;p8"/>
          <p:cNvSpPr txBox="1"/>
          <p:nvPr/>
        </p:nvSpPr>
        <p:spPr>
          <a:xfrm>
            <a:off x="4906736" y="3409716"/>
            <a:ext cx="6083868" cy="16312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2009 MetroHealth</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 Friends of Mothers &amp; Infants</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$1000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Bellflower Center for the Prevention of Child Abuse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$3000</a:t>
            </a:r>
            <a:endParaRPr b="0" i="0" sz="20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9"/>
          <p:cNvSpPr/>
          <p:nvPr/>
        </p:nvSpPr>
        <p:spPr>
          <a:xfrm>
            <a:off x="838200" y="260350"/>
            <a:ext cx="9793200" cy="724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
        <p:nvSpPr>
          <p:cNvPr id="167" name="Google Shape;167;p9"/>
          <p:cNvSpPr txBox="1"/>
          <p:nvPr/>
        </p:nvSpPr>
        <p:spPr>
          <a:xfrm>
            <a:off x="222875" y="4468200"/>
            <a:ext cx="3220800" cy="1812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2011 Hospice of the Western Reserve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$4,200</a:t>
            </a:r>
            <a:endParaRPr b="0" i="0" sz="2000" u="none" cap="none" strike="noStrike">
              <a:solidFill>
                <a:schemeClr val="lt1"/>
              </a:solidFill>
              <a:latin typeface="Arial"/>
              <a:ea typeface="Arial"/>
              <a:cs typeface="Arial"/>
              <a:sym typeface="Arial"/>
            </a:endParaRPr>
          </a:p>
        </p:txBody>
      </p:sp>
      <p:pic>
        <p:nvPicPr>
          <p:cNvPr id="168" name="Google Shape;168;p9"/>
          <p:cNvPicPr preferRelativeResize="0"/>
          <p:nvPr/>
        </p:nvPicPr>
        <p:blipFill rotWithShape="1">
          <a:blip r:embed="rId3">
            <a:alphaModFix/>
          </a:blip>
          <a:srcRect b="0" l="0" r="0" t="0"/>
          <a:stretch/>
        </p:blipFill>
        <p:spPr>
          <a:xfrm>
            <a:off x="3310325" y="3429000"/>
            <a:ext cx="2237942" cy="3217326"/>
          </a:xfrm>
          <a:prstGeom prst="rect">
            <a:avLst/>
          </a:prstGeom>
          <a:noFill/>
          <a:ln cap="flat" cmpd="sng" w="38100">
            <a:solidFill>
              <a:srgbClr val="FFFFFF"/>
            </a:solidFill>
            <a:prstDash val="solid"/>
            <a:round/>
            <a:headEnd len="sm" w="sm" type="none"/>
            <a:tailEnd len="sm" w="sm" type="none"/>
          </a:ln>
        </p:spPr>
      </p:pic>
      <p:pic>
        <p:nvPicPr>
          <p:cNvPr id="169" name="Google Shape;169;p9"/>
          <p:cNvPicPr preferRelativeResize="0"/>
          <p:nvPr/>
        </p:nvPicPr>
        <p:blipFill rotWithShape="1">
          <a:blip r:embed="rId4">
            <a:alphaModFix/>
          </a:blip>
          <a:srcRect b="0" l="0" r="0" t="0"/>
          <a:stretch/>
        </p:blipFill>
        <p:spPr>
          <a:xfrm>
            <a:off x="7351821" y="2582247"/>
            <a:ext cx="4018799" cy="2541674"/>
          </a:xfrm>
          <a:prstGeom prst="rect">
            <a:avLst/>
          </a:prstGeom>
          <a:noFill/>
          <a:ln cap="flat" cmpd="sng" w="38100">
            <a:solidFill>
              <a:srgbClr val="FFFFFF"/>
            </a:solidFill>
            <a:prstDash val="solid"/>
            <a:round/>
            <a:headEnd len="sm" w="sm" type="none"/>
            <a:tailEnd len="sm" w="sm" type="none"/>
          </a:ln>
        </p:spPr>
      </p:pic>
      <p:sp>
        <p:nvSpPr>
          <p:cNvPr id="170" name="Google Shape;170;p9"/>
          <p:cNvSpPr txBox="1"/>
          <p:nvPr>
            <p:ph idx="1" type="body"/>
          </p:nvPr>
        </p:nvSpPr>
        <p:spPr>
          <a:xfrm>
            <a:off x="6274036" y="5247125"/>
            <a:ext cx="5985000" cy="1399200"/>
          </a:xfrm>
          <a:prstGeom prst="rect">
            <a:avLst/>
          </a:prstGeom>
          <a:noFill/>
          <a:ln>
            <a:noFill/>
          </a:ln>
        </p:spPr>
        <p:txBody>
          <a:bodyPr anchorCtr="0" anchor="t" bIns="60925" lIns="121875" spcFirstLastPara="1" rIns="121875" wrap="square" tIns="60925">
            <a:normAutofit/>
          </a:bodyPr>
          <a:lstStyle/>
          <a:p>
            <a:pPr indent="-228600" lvl="0" marL="457200" rtl="0" algn="ctr">
              <a:lnSpc>
                <a:spcPct val="80000"/>
              </a:lnSpc>
              <a:spcBef>
                <a:spcPts val="560"/>
              </a:spcBef>
              <a:spcAft>
                <a:spcPts val="0"/>
              </a:spcAft>
              <a:buSzPts val="2800"/>
              <a:buNone/>
            </a:pPr>
            <a:r>
              <a:rPr lang="en-US" sz="1850">
                <a:solidFill>
                  <a:schemeClr val="lt1"/>
                </a:solidFill>
              </a:rPr>
              <a:t>2012 Murtis Taylor Human Services System</a:t>
            </a:r>
            <a:endParaRPr/>
          </a:p>
          <a:p>
            <a:pPr indent="-228600" lvl="0" marL="457200" rtl="0" algn="ctr">
              <a:lnSpc>
                <a:spcPct val="80000"/>
              </a:lnSpc>
              <a:spcBef>
                <a:spcPts val="560"/>
              </a:spcBef>
              <a:spcAft>
                <a:spcPts val="0"/>
              </a:spcAft>
              <a:buSzPts val="2800"/>
              <a:buNone/>
            </a:pPr>
            <a:r>
              <a:rPr lang="en-US" sz="1850">
                <a:solidFill>
                  <a:schemeClr val="lt1"/>
                </a:solidFill>
              </a:rPr>
              <a:t>$4000</a:t>
            </a:r>
            <a:endParaRPr/>
          </a:p>
          <a:p>
            <a:pPr indent="-228600" lvl="0" marL="457200" rtl="0" algn="ctr">
              <a:lnSpc>
                <a:spcPct val="80000"/>
              </a:lnSpc>
              <a:spcBef>
                <a:spcPts val="560"/>
              </a:spcBef>
              <a:spcAft>
                <a:spcPts val="0"/>
              </a:spcAft>
              <a:buSzPts val="2800"/>
              <a:buNone/>
            </a:pPr>
            <a:r>
              <a:rPr lang="en-US" sz="1850">
                <a:solidFill>
                  <a:schemeClr val="lt1"/>
                </a:solidFill>
              </a:rPr>
              <a:t>Youth Challenge</a:t>
            </a:r>
            <a:endParaRPr/>
          </a:p>
          <a:p>
            <a:pPr indent="-228600" lvl="0" marL="457200" rtl="0" algn="ctr">
              <a:lnSpc>
                <a:spcPct val="80000"/>
              </a:lnSpc>
              <a:spcBef>
                <a:spcPts val="560"/>
              </a:spcBef>
              <a:spcAft>
                <a:spcPts val="0"/>
              </a:spcAft>
              <a:buSzPts val="2800"/>
              <a:buNone/>
            </a:pPr>
            <a:r>
              <a:rPr lang="en-US" sz="1850">
                <a:solidFill>
                  <a:schemeClr val="lt1"/>
                </a:solidFill>
              </a:rPr>
              <a:t>$1,500</a:t>
            </a:r>
            <a:endParaRPr sz="1850">
              <a:solidFill>
                <a:schemeClr val="lt1"/>
              </a:solidFill>
            </a:endParaRPr>
          </a:p>
          <a:p>
            <a:pPr indent="-228600" lvl="0" marL="457200" rtl="0" algn="l">
              <a:lnSpc>
                <a:spcPct val="80000"/>
              </a:lnSpc>
              <a:spcBef>
                <a:spcPts val="560"/>
              </a:spcBef>
              <a:spcAft>
                <a:spcPts val="0"/>
              </a:spcAft>
              <a:buClr>
                <a:schemeClr val="dk1"/>
              </a:buClr>
              <a:buSzPts val="2800"/>
              <a:buFont typeface="Calibri"/>
              <a:buNone/>
            </a:pPr>
            <a:r>
              <a:t/>
            </a:r>
            <a:endParaRPr sz="2590"/>
          </a:p>
        </p:txBody>
      </p:sp>
      <p:sp>
        <p:nvSpPr>
          <p:cNvPr id="171" name="Google Shape;171;p9"/>
          <p:cNvSpPr txBox="1"/>
          <p:nvPr/>
        </p:nvSpPr>
        <p:spPr>
          <a:xfrm>
            <a:off x="4371823" y="909854"/>
            <a:ext cx="34452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2010 Suicide Prevention Education Alliance </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$4,500</a:t>
            </a:r>
            <a:endParaRPr b="0" i="0" sz="2000" u="none" cap="none" strike="noStrike">
              <a:solidFill>
                <a:schemeClr val="lt1"/>
              </a:solidFill>
              <a:latin typeface="Arial"/>
              <a:ea typeface="Arial"/>
              <a:cs typeface="Arial"/>
              <a:sym typeface="Arial"/>
            </a:endParaRPr>
          </a:p>
        </p:txBody>
      </p:sp>
      <p:pic>
        <p:nvPicPr>
          <p:cNvPr id="172" name="Google Shape;172;p9"/>
          <p:cNvPicPr preferRelativeResize="0"/>
          <p:nvPr/>
        </p:nvPicPr>
        <p:blipFill rotWithShape="1">
          <a:blip r:embed="rId5">
            <a:alphaModFix/>
          </a:blip>
          <a:srcRect b="0" l="0" r="0" t="0"/>
          <a:stretch/>
        </p:blipFill>
        <p:spPr>
          <a:xfrm>
            <a:off x="643775" y="343225"/>
            <a:ext cx="3587403" cy="2690552"/>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4"/>
          <p:cNvSpPr/>
          <p:nvPr/>
        </p:nvSpPr>
        <p:spPr>
          <a:xfrm>
            <a:off x="36513" y="204788"/>
            <a:ext cx="11801400" cy="17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2012 Basket Raffle check presentation</a:t>
            </a:r>
            <a:endParaRPr b="0" i="0" sz="1400" u="none" cap="none" strike="noStrike">
              <a:solidFill>
                <a:srgbClr val="000000"/>
              </a:solidFill>
              <a:latin typeface="Arial"/>
              <a:ea typeface="Arial"/>
              <a:cs typeface="Arial"/>
              <a:sym typeface="Arial"/>
            </a:endParaRPr>
          </a:p>
        </p:txBody>
      </p:sp>
      <p:pic>
        <p:nvPicPr>
          <p:cNvPr id="178" name="Google Shape;178;p14"/>
          <p:cNvPicPr preferRelativeResize="0"/>
          <p:nvPr/>
        </p:nvPicPr>
        <p:blipFill rotWithShape="1">
          <a:blip r:embed="rId3">
            <a:alphaModFix/>
          </a:blip>
          <a:srcRect b="0" l="0" r="0" t="14288"/>
          <a:stretch/>
        </p:blipFill>
        <p:spPr>
          <a:xfrm>
            <a:off x="1880650" y="1162050"/>
            <a:ext cx="8113147" cy="5215527"/>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a499f01c36_0_5"/>
          <p:cNvSpPr txBox="1"/>
          <p:nvPr/>
        </p:nvSpPr>
        <p:spPr>
          <a:xfrm>
            <a:off x="123050" y="143025"/>
            <a:ext cx="55920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2013 </a:t>
            </a:r>
            <a:r>
              <a:rPr lang="en-US" sz="2000">
                <a:solidFill>
                  <a:schemeClr val="lt1"/>
                </a:solidFill>
              </a:rPr>
              <a:t>Project Night Light &amp; Family Promise</a:t>
            </a:r>
            <a:endParaRPr sz="2000">
              <a:solidFill>
                <a:schemeClr val="lt1"/>
              </a:solidFil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$4000</a:t>
            </a:r>
            <a:endParaRPr b="0" i="0" sz="2000" u="none" cap="none" strike="noStrike">
              <a:solidFill>
                <a:schemeClr val="lt1"/>
              </a:solidFill>
              <a:latin typeface="Arial"/>
              <a:ea typeface="Arial"/>
              <a:cs typeface="Arial"/>
              <a:sym typeface="Arial"/>
            </a:endParaRPr>
          </a:p>
        </p:txBody>
      </p:sp>
      <p:sp>
        <p:nvSpPr>
          <p:cNvPr id="184" name="Google Shape;184;ga499f01c36_0_5"/>
          <p:cNvSpPr txBox="1"/>
          <p:nvPr/>
        </p:nvSpPr>
        <p:spPr>
          <a:xfrm>
            <a:off x="3852815" y="2699750"/>
            <a:ext cx="44832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2014 Seeds of Literacy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$4000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185" name="Google Shape;185;ga499f01c36_0_5"/>
          <p:cNvSpPr txBox="1"/>
          <p:nvPr/>
        </p:nvSpPr>
        <p:spPr>
          <a:xfrm>
            <a:off x="8982150" y="3429000"/>
            <a:ext cx="30891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2015 US To</a:t>
            </a:r>
            <a:r>
              <a:rPr b="0" i="0" lang="en-US" sz="2000" u="none" cap="none" strike="noStrike">
                <a:solidFill>
                  <a:schemeClr val="lt1"/>
                </a:solidFill>
                <a:latin typeface="Arial"/>
                <a:ea typeface="Arial"/>
                <a:cs typeface="Arial"/>
                <a:sym typeface="Arial"/>
              </a:rPr>
              <a:t>g</a:t>
            </a:r>
            <a:r>
              <a:rPr b="0" i="0" lang="en-US" sz="2000" u="none" cap="none" strike="noStrike">
                <a:solidFill>
                  <a:schemeClr val="lt1"/>
                </a:solidFill>
                <a:latin typeface="Arial"/>
                <a:ea typeface="Arial"/>
                <a:cs typeface="Arial"/>
                <a:sym typeface="Arial"/>
              </a:rPr>
              <a:t>ether</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$5000</a:t>
            </a:r>
            <a:endParaRPr b="0" i="0" sz="2000" u="none" cap="none" strike="noStrike">
              <a:solidFill>
                <a:schemeClr val="lt1"/>
              </a:solidFill>
              <a:latin typeface="Arial"/>
              <a:ea typeface="Arial"/>
              <a:cs typeface="Arial"/>
              <a:sym typeface="Arial"/>
            </a:endParaRPr>
          </a:p>
        </p:txBody>
      </p:sp>
      <p:pic>
        <p:nvPicPr>
          <p:cNvPr id="186" name="Google Shape;186;ga499f01c36_0_5"/>
          <p:cNvPicPr preferRelativeResize="0"/>
          <p:nvPr/>
        </p:nvPicPr>
        <p:blipFill rotWithShape="1">
          <a:blip r:embed="rId3">
            <a:alphaModFix/>
          </a:blip>
          <a:srcRect b="0" l="0" r="0" t="0"/>
          <a:stretch/>
        </p:blipFill>
        <p:spPr>
          <a:xfrm>
            <a:off x="9611014" y="212413"/>
            <a:ext cx="1935073" cy="3138675"/>
          </a:xfrm>
          <a:prstGeom prst="rect">
            <a:avLst/>
          </a:prstGeom>
          <a:noFill/>
          <a:ln cap="flat" cmpd="sng" w="38100">
            <a:solidFill>
              <a:srgbClr val="FFFFFF"/>
            </a:solidFill>
            <a:prstDash val="solid"/>
            <a:round/>
            <a:headEnd len="sm" w="sm" type="none"/>
            <a:tailEnd len="sm" w="sm" type="none"/>
          </a:ln>
        </p:spPr>
      </p:pic>
      <p:pic>
        <p:nvPicPr>
          <p:cNvPr id="187" name="Google Shape;187;ga499f01c36_0_5"/>
          <p:cNvPicPr preferRelativeResize="0"/>
          <p:nvPr/>
        </p:nvPicPr>
        <p:blipFill rotWithShape="1">
          <a:blip r:embed="rId4">
            <a:alphaModFix/>
          </a:blip>
          <a:srcRect b="0" l="0" r="0" t="0"/>
          <a:stretch/>
        </p:blipFill>
        <p:spPr>
          <a:xfrm>
            <a:off x="1419928" y="851025"/>
            <a:ext cx="2118150" cy="2352489"/>
          </a:xfrm>
          <a:prstGeom prst="rect">
            <a:avLst/>
          </a:prstGeom>
          <a:noFill/>
          <a:ln cap="flat" cmpd="sng" w="38100">
            <a:solidFill>
              <a:srgbClr val="FFFFFF"/>
            </a:solidFill>
            <a:prstDash val="solid"/>
            <a:round/>
            <a:headEnd len="sm" w="sm" type="none"/>
            <a:tailEnd len="sm" w="sm" type="none"/>
          </a:ln>
        </p:spPr>
      </p:pic>
      <p:pic>
        <p:nvPicPr>
          <p:cNvPr id="188" name="Google Shape;188;ga499f01c36_0_5"/>
          <p:cNvPicPr preferRelativeResize="0"/>
          <p:nvPr/>
        </p:nvPicPr>
        <p:blipFill rotWithShape="1">
          <a:blip r:embed="rId5">
            <a:alphaModFix/>
          </a:blip>
          <a:srcRect b="0" l="0" r="0" t="0"/>
          <a:stretch/>
        </p:blipFill>
        <p:spPr>
          <a:xfrm>
            <a:off x="3538072" y="3779966"/>
            <a:ext cx="5238027" cy="2679122"/>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53d1743175_1_14"/>
          <p:cNvSpPr/>
          <p:nvPr/>
        </p:nvSpPr>
        <p:spPr>
          <a:xfrm>
            <a:off x="36513" y="204788"/>
            <a:ext cx="11801400" cy="17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2017 Community Service Committee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Basket Raffle check presentation to the Littlest Heroes </a:t>
            </a:r>
            <a:endParaRPr b="0" i="0" sz="1400" u="none" cap="none" strike="noStrike">
              <a:solidFill>
                <a:srgbClr val="000000"/>
              </a:solidFill>
              <a:latin typeface="Arial"/>
              <a:ea typeface="Arial"/>
              <a:cs typeface="Arial"/>
              <a:sym typeface="Arial"/>
            </a:endParaRPr>
          </a:p>
        </p:txBody>
      </p:sp>
      <p:pic>
        <p:nvPicPr>
          <p:cNvPr id="194" name="Google Shape;194;g53d1743175_1_14"/>
          <p:cNvPicPr preferRelativeResize="0"/>
          <p:nvPr/>
        </p:nvPicPr>
        <p:blipFill rotWithShape="1">
          <a:blip r:embed="rId3">
            <a:alphaModFix/>
          </a:blip>
          <a:srcRect b="0" l="0" r="0" t="12869"/>
          <a:stretch/>
        </p:blipFill>
        <p:spPr>
          <a:xfrm>
            <a:off x="1940375" y="1771650"/>
            <a:ext cx="7993698" cy="4470900"/>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0"/>
          <p:cNvSpPr/>
          <p:nvPr/>
        </p:nvSpPr>
        <p:spPr>
          <a:xfrm>
            <a:off x="838200" y="260350"/>
            <a:ext cx="9793200" cy="724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
        <p:nvSpPr>
          <p:cNvPr id="200" name="Google Shape;200;p10"/>
          <p:cNvSpPr txBox="1"/>
          <p:nvPr/>
        </p:nvSpPr>
        <p:spPr>
          <a:xfrm>
            <a:off x="204108" y="571574"/>
            <a:ext cx="4523014"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2016 HandsOn Northeast Ohio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$3,600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Shelli Snyder Medical Recovery Trust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$1,000</a:t>
            </a:r>
            <a:endParaRPr b="0" i="0" sz="2000" u="none" cap="none" strike="noStrike">
              <a:solidFill>
                <a:schemeClr val="lt1"/>
              </a:solidFill>
              <a:latin typeface="Arial"/>
              <a:ea typeface="Arial"/>
              <a:cs typeface="Arial"/>
              <a:sym typeface="Arial"/>
            </a:endParaRPr>
          </a:p>
        </p:txBody>
      </p:sp>
      <p:sp>
        <p:nvSpPr>
          <p:cNvPr id="201" name="Google Shape;201;p10"/>
          <p:cNvSpPr txBox="1"/>
          <p:nvPr>
            <p:ph idx="1" type="body"/>
          </p:nvPr>
        </p:nvSpPr>
        <p:spPr>
          <a:xfrm>
            <a:off x="6488291" y="2392676"/>
            <a:ext cx="5985000" cy="1399200"/>
          </a:xfrm>
          <a:prstGeom prst="rect">
            <a:avLst/>
          </a:prstGeom>
          <a:noFill/>
          <a:ln>
            <a:noFill/>
          </a:ln>
        </p:spPr>
        <p:txBody>
          <a:bodyPr anchorCtr="0" anchor="t" bIns="60925" lIns="121875" spcFirstLastPara="1" rIns="121875" wrap="square" tIns="60925">
            <a:normAutofit/>
          </a:bodyPr>
          <a:lstStyle/>
          <a:p>
            <a:pPr indent="-228600" lvl="0" marL="457200" rtl="0" algn="ctr">
              <a:lnSpc>
                <a:spcPct val="80000"/>
              </a:lnSpc>
              <a:spcBef>
                <a:spcPts val="560"/>
              </a:spcBef>
              <a:spcAft>
                <a:spcPts val="0"/>
              </a:spcAft>
              <a:buSzPts val="2800"/>
              <a:buNone/>
            </a:pPr>
            <a:r>
              <a:rPr lang="en-US" sz="1850">
                <a:solidFill>
                  <a:schemeClr val="lt1"/>
                </a:solidFill>
              </a:rPr>
              <a:t>2017 Littlest Hero's</a:t>
            </a:r>
            <a:endParaRPr/>
          </a:p>
          <a:p>
            <a:pPr indent="-228600" lvl="0" marL="457200" rtl="0" algn="ctr">
              <a:lnSpc>
                <a:spcPct val="80000"/>
              </a:lnSpc>
              <a:spcBef>
                <a:spcPts val="560"/>
              </a:spcBef>
              <a:spcAft>
                <a:spcPts val="0"/>
              </a:spcAft>
              <a:buSzPts val="2800"/>
              <a:buNone/>
            </a:pPr>
            <a:r>
              <a:rPr lang="en-US" sz="1850">
                <a:solidFill>
                  <a:schemeClr val="lt1"/>
                </a:solidFill>
              </a:rPr>
              <a:t>$4,125</a:t>
            </a:r>
            <a:endParaRPr/>
          </a:p>
          <a:p>
            <a:pPr indent="-228600" lvl="0" marL="457200" rtl="0" algn="ctr">
              <a:lnSpc>
                <a:spcPct val="80000"/>
              </a:lnSpc>
              <a:spcBef>
                <a:spcPts val="560"/>
              </a:spcBef>
              <a:spcAft>
                <a:spcPts val="0"/>
              </a:spcAft>
              <a:buSzPts val="2800"/>
              <a:buNone/>
            </a:pPr>
            <a:r>
              <a:rPr lang="en-US" sz="1850">
                <a:solidFill>
                  <a:schemeClr val="lt1"/>
                </a:solidFill>
              </a:rPr>
              <a:t>C.E. Middle School , Houston Texas</a:t>
            </a:r>
            <a:endParaRPr/>
          </a:p>
          <a:p>
            <a:pPr indent="-228600" lvl="0" marL="457200" rtl="0" algn="ctr">
              <a:lnSpc>
                <a:spcPct val="80000"/>
              </a:lnSpc>
              <a:spcBef>
                <a:spcPts val="560"/>
              </a:spcBef>
              <a:spcAft>
                <a:spcPts val="0"/>
              </a:spcAft>
              <a:buSzPts val="2800"/>
              <a:buNone/>
            </a:pPr>
            <a:r>
              <a:rPr lang="en-US" sz="1850">
                <a:solidFill>
                  <a:schemeClr val="lt1"/>
                </a:solidFill>
              </a:rPr>
              <a:t>$2,125</a:t>
            </a:r>
            <a:endParaRPr sz="1850">
              <a:solidFill>
                <a:schemeClr val="lt1"/>
              </a:solidFill>
            </a:endParaRPr>
          </a:p>
          <a:p>
            <a:pPr indent="-228600" lvl="0" marL="457200" rtl="0" algn="l">
              <a:lnSpc>
                <a:spcPct val="80000"/>
              </a:lnSpc>
              <a:spcBef>
                <a:spcPts val="560"/>
              </a:spcBef>
              <a:spcAft>
                <a:spcPts val="0"/>
              </a:spcAft>
              <a:buClr>
                <a:schemeClr val="dk1"/>
              </a:buClr>
              <a:buSzPts val="2800"/>
              <a:buFont typeface="Calibri"/>
              <a:buNone/>
            </a:pPr>
            <a:r>
              <a:t/>
            </a:r>
            <a:endParaRPr sz="2590"/>
          </a:p>
        </p:txBody>
      </p:sp>
      <p:sp>
        <p:nvSpPr>
          <p:cNvPr id="202" name="Google Shape;202;p10"/>
          <p:cNvSpPr txBox="1"/>
          <p:nvPr/>
        </p:nvSpPr>
        <p:spPr>
          <a:xfrm>
            <a:off x="204100" y="3429012"/>
            <a:ext cx="5364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2018 Rainbow Connection Animal Foundation</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$5,400</a:t>
            </a:r>
            <a:endParaRPr b="0" i="0" sz="2000" u="none" cap="none" strike="noStrike">
              <a:solidFill>
                <a:schemeClr val="lt1"/>
              </a:solidFill>
              <a:latin typeface="Arial"/>
              <a:ea typeface="Arial"/>
              <a:cs typeface="Arial"/>
              <a:sym typeface="Arial"/>
            </a:endParaRPr>
          </a:p>
        </p:txBody>
      </p:sp>
      <p:sp>
        <p:nvSpPr>
          <p:cNvPr id="203" name="Google Shape;203;p10"/>
          <p:cNvSpPr txBox="1"/>
          <p:nvPr/>
        </p:nvSpPr>
        <p:spPr>
          <a:xfrm>
            <a:off x="5903925" y="4720850"/>
            <a:ext cx="3227400" cy="1015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2019 West Side </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Catholic Center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$5000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pic>
        <p:nvPicPr>
          <p:cNvPr id="204" name="Google Shape;204;p10"/>
          <p:cNvPicPr preferRelativeResize="0"/>
          <p:nvPr/>
        </p:nvPicPr>
        <p:blipFill rotWithShape="1">
          <a:blip r:embed="rId3">
            <a:alphaModFix/>
          </a:blip>
          <a:srcRect b="0" l="0" r="0" t="0"/>
          <a:stretch/>
        </p:blipFill>
        <p:spPr>
          <a:xfrm>
            <a:off x="8699624" y="4073150"/>
            <a:ext cx="2654665" cy="2557550"/>
          </a:xfrm>
          <a:prstGeom prst="rect">
            <a:avLst/>
          </a:prstGeom>
          <a:noFill/>
          <a:ln cap="flat" cmpd="sng" w="38100">
            <a:solidFill>
              <a:srgbClr val="FFFFFF"/>
            </a:solidFill>
            <a:prstDash val="solid"/>
            <a:round/>
            <a:headEnd len="sm" w="sm" type="none"/>
            <a:tailEnd len="sm" w="sm" type="none"/>
          </a:ln>
        </p:spPr>
      </p:pic>
      <p:pic>
        <p:nvPicPr>
          <p:cNvPr id="205" name="Google Shape;205;p10"/>
          <p:cNvPicPr preferRelativeResize="0"/>
          <p:nvPr/>
        </p:nvPicPr>
        <p:blipFill rotWithShape="1">
          <a:blip r:embed="rId4">
            <a:alphaModFix/>
          </a:blip>
          <a:srcRect b="0" l="0" r="0" t="0"/>
          <a:stretch/>
        </p:blipFill>
        <p:spPr>
          <a:xfrm>
            <a:off x="431298" y="4073149"/>
            <a:ext cx="1964116" cy="2557546"/>
          </a:xfrm>
          <a:prstGeom prst="rect">
            <a:avLst/>
          </a:prstGeom>
          <a:noFill/>
          <a:ln cap="flat" cmpd="sng" w="19050">
            <a:solidFill>
              <a:srgbClr val="FFFFFF"/>
            </a:solidFill>
            <a:prstDash val="solid"/>
            <a:round/>
            <a:headEnd len="sm" w="sm" type="none"/>
            <a:tailEnd len="sm" w="sm" type="none"/>
          </a:ln>
        </p:spPr>
      </p:pic>
      <p:pic>
        <p:nvPicPr>
          <p:cNvPr id="206" name="Google Shape;206;p10"/>
          <p:cNvPicPr preferRelativeResize="0"/>
          <p:nvPr/>
        </p:nvPicPr>
        <p:blipFill rotWithShape="1">
          <a:blip r:embed="rId5">
            <a:alphaModFix/>
          </a:blip>
          <a:srcRect b="0" l="0" r="0" t="0"/>
          <a:stretch/>
        </p:blipFill>
        <p:spPr>
          <a:xfrm>
            <a:off x="4797538" y="260350"/>
            <a:ext cx="1874525" cy="2782117"/>
          </a:xfrm>
          <a:prstGeom prst="rect">
            <a:avLst/>
          </a:prstGeom>
          <a:noFill/>
          <a:ln cap="flat" cmpd="sng" w="38100">
            <a:solidFill>
              <a:srgbClr val="FFFFFF"/>
            </a:solidFill>
            <a:prstDash val="solid"/>
            <a:round/>
            <a:headEnd len="sm" w="sm" type="none"/>
            <a:tailEnd len="sm" w="sm" type="none"/>
          </a:ln>
        </p:spPr>
      </p:pic>
      <p:pic>
        <p:nvPicPr>
          <p:cNvPr id="207" name="Google Shape;207;p10"/>
          <p:cNvPicPr preferRelativeResize="0"/>
          <p:nvPr/>
        </p:nvPicPr>
        <p:blipFill rotWithShape="1">
          <a:blip r:embed="rId6">
            <a:alphaModFix/>
          </a:blip>
          <a:srcRect b="0" l="0" r="0" t="0"/>
          <a:stretch/>
        </p:blipFill>
        <p:spPr>
          <a:xfrm>
            <a:off x="3502925" y="4167499"/>
            <a:ext cx="2217242" cy="2368850"/>
          </a:xfrm>
          <a:prstGeom prst="rect">
            <a:avLst/>
          </a:prstGeom>
          <a:noFill/>
          <a:ln cap="sq" cmpd="thickThin" w="38100">
            <a:solidFill>
              <a:srgbClr val="FFFFFF"/>
            </a:solidFill>
            <a:prstDash val="solid"/>
            <a:miter lim="800000"/>
            <a:headEnd len="sm" w="sm" type="none"/>
            <a:tailEnd len="sm" w="sm" type="none"/>
          </a:ln>
        </p:spPr>
      </p:pic>
      <p:pic>
        <p:nvPicPr>
          <p:cNvPr id="208" name="Google Shape;208;p10"/>
          <p:cNvPicPr preferRelativeResize="0"/>
          <p:nvPr/>
        </p:nvPicPr>
        <p:blipFill rotWithShape="1">
          <a:blip r:embed="rId7">
            <a:alphaModFix/>
          </a:blip>
          <a:srcRect b="0" l="0" r="0" t="0"/>
          <a:stretch/>
        </p:blipFill>
        <p:spPr>
          <a:xfrm>
            <a:off x="7833499" y="260350"/>
            <a:ext cx="3520812" cy="2057625"/>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8"/>
          <p:cNvSpPr/>
          <p:nvPr/>
        </p:nvSpPr>
        <p:spPr>
          <a:xfrm>
            <a:off x="441325" y="149225"/>
            <a:ext cx="11306175" cy="13112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rgbClr val="FFFFFF"/>
                </a:solidFill>
                <a:latin typeface="Arial"/>
                <a:ea typeface="Arial"/>
                <a:cs typeface="Arial"/>
                <a:sym typeface="Arial"/>
              </a:rPr>
              <a:t>Over the past 19 years, we have raised a grand total of </a:t>
            </a:r>
            <a:r>
              <a:rPr b="1" i="0" lang="en-US" sz="4000" u="none" cap="none" strike="noStrike">
                <a:solidFill>
                  <a:srgbClr val="FFFFFF"/>
                </a:solidFill>
                <a:latin typeface="Arial"/>
                <a:ea typeface="Arial"/>
                <a:cs typeface="Arial"/>
                <a:sym typeface="Arial"/>
              </a:rPr>
              <a:t>$92,550.00</a:t>
            </a:r>
            <a:endParaRPr b="0" i="0" sz="1400" u="none" cap="none" strike="noStrike">
              <a:solidFill>
                <a:srgbClr val="000000"/>
              </a:solidFill>
              <a:latin typeface="Arial"/>
              <a:ea typeface="Arial"/>
              <a:cs typeface="Arial"/>
              <a:sym typeface="Arial"/>
            </a:endParaRPr>
          </a:p>
        </p:txBody>
      </p:sp>
      <p:pic>
        <p:nvPicPr>
          <p:cNvPr id="214" name="Google Shape;214;p28"/>
          <p:cNvPicPr preferRelativeResize="0"/>
          <p:nvPr/>
        </p:nvPicPr>
        <p:blipFill rotWithShape="1">
          <a:blip r:embed="rId3">
            <a:alphaModFix/>
          </a:blip>
          <a:srcRect b="0" l="0" r="0" t="0"/>
          <a:stretch/>
        </p:blipFill>
        <p:spPr>
          <a:xfrm>
            <a:off x="3370038" y="1697375"/>
            <a:ext cx="5448775" cy="4702449"/>
          </a:xfrm>
          <a:prstGeom prst="rect">
            <a:avLst/>
          </a:prstGeom>
          <a:solidFill>
            <a:srgbClr val="ECECEC"/>
          </a:solidFill>
          <a:ln cap="sq" cmpd="sng" w="88900">
            <a:solidFill>
              <a:srgbClr val="FFFFFF"/>
            </a:solidFill>
            <a:prstDash val="solid"/>
            <a:miter lim="800000"/>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6"/>
          <p:cNvSpPr txBox="1"/>
          <p:nvPr/>
        </p:nvSpPr>
        <p:spPr>
          <a:xfrm>
            <a:off x="351785" y="2307126"/>
            <a:ext cx="11637963" cy="2243748"/>
          </a:xfrm>
          <a:prstGeom prst="rect">
            <a:avLst/>
          </a:prstGeom>
          <a:noFill/>
          <a:ln>
            <a:noFill/>
          </a:ln>
        </p:spPr>
        <p:txBody>
          <a:bodyPr anchorCtr="0" anchor="t" bIns="60925" lIns="121875" spcFirstLastPara="1" rIns="121875" wrap="square" tIns="60925">
            <a:noAutofit/>
          </a:bodyPr>
          <a:lstStyle/>
          <a:p>
            <a:pPr indent="0" lvl="0" marL="0" marR="0" rtl="0" algn="ctr">
              <a:lnSpc>
                <a:spcPct val="110000"/>
              </a:lnSpc>
              <a:spcBef>
                <a:spcPts val="0"/>
              </a:spcBef>
              <a:spcAft>
                <a:spcPts val="0"/>
              </a:spcAft>
              <a:buClr>
                <a:srgbClr val="FFFFFF"/>
              </a:buClr>
              <a:buSzPts val="3600"/>
              <a:buFont typeface="Arial"/>
              <a:buNone/>
            </a:pPr>
            <a:r>
              <a:rPr b="0" i="0" lang="en-US" sz="3600" u="none" cap="none" strike="noStrike">
                <a:solidFill>
                  <a:srgbClr val="FFFFFF"/>
                </a:solidFill>
                <a:latin typeface="Arial"/>
                <a:ea typeface="Arial"/>
                <a:cs typeface="Arial"/>
                <a:sym typeface="Arial"/>
              </a:rPr>
              <a:t>  </a:t>
            </a:r>
            <a:endParaRPr b="0" i="0" sz="3600" u="none" cap="none" strike="noStrike">
              <a:solidFill>
                <a:srgbClr val="FFFFFF"/>
              </a:solidFill>
              <a:latin typeface="Arial"/>
              <a:ea typeface="Arial"/>
              <a:cs typeface="Arial"/>
              <a:sym typeface="Arial"/>
            </a:endParaRPr>
          </a:p>
        </p:txBody>
      </p:sp>
      <p:sp>
        <p:nvSpPr>
          <p:cNvPr id="220" name="Google Shape;220;p6"/>
          <p:cNvSpPr/>
          <p:nvPr/>
        </p:nvSpPr>
        <p:spPr>
          <a:xfrm>
            <a:off x="36513" y="204788"/>
            <a:ext cx="11801475"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rgbClr val="FFFFFF"/>
                </a:solidFill>
              </a:rPr>
              <a:t>In </a:t>
            </a:r>
            <a:r>
              <a:rPr b="0" i="0" lang="en-US" sz="3600" u="none" cap="none" strike="noStrike">
                <a:solidFill>
                  <a:srgbClr val="FFFFFF"/>
                </a:solidFill>
                <a:latin typeface="Arial"/>
                <a:ea typeface="Arial"/>
                <a:cs typeface="Arial"/>
                <a:sym typeface="Arial"/>
              </a:rPr>
              <a:t>2011, we started a new tradition</a:t>
            </a:r>
            <a:endParaRPr b="0" i="0" sz="3600" u="none" cap="none" strike="noStrike">
              <a:solidFill>
                <a:srgbClr val="FFFFFF"/>
              </a:solidFill>
              <a:latin typeface="Arial"/>
              <a:ea typeface="Arial"/>
              <a:cs typeface="Arial"/>
              <a:sym typeface="Arial"/>
            </a:endParaRPr>
          </a:p>
        </p:txBody>
      </p:sp>
      <p:pic>
        <p:nvPicPr>
          <p:cNvPr id="221" name="Google Shape;221;p6"/>
          <p:cNvPicPr preferRelativeResize="0"/>
          <p:nvPr/>
        </p:nvPicPr>
        <p:blipFill rotWithShape="1">
          <a:blip r:embed="rId3">
            <a:alphaModFix/>
          </a:blip>
          <a:srcRect b="0" l="0" r="0" t="0"/>
          <a:stretch/>
        </p:blipFill>
        <p:spPr>
          <a:xfrm>
            <a:off x="275275" y="2819347"/>
            <a:ext cx="11638273" cy="1219306"/>
          </a:xfrm>
          <a:prstGeom prst="rect">
            <a:avLst/>
          </a:prstGeom>
          <a:noFill/>
          <a:ln>
            <a:noFill/>
          </a:ln>
        </p:spPr>
      </p:pic>
      <p:pic>
        <p:nvPicPr>
          <p:cNvPr id="222" name="Google Shape;222;p6"/>
          <p:cNvPicPr preferRelativeResize="0"/>
          <p:nvPr/>
        </p:nvPicPr>
        <p:blipFill rotWithShape="1">
          <a:blip r:embed="rId3">
            <a:alphaModFix/>
          </a:blip>
          <a:srcRect b="0" l="0" r="0" t="0"/>
          <a:stretch/>
        </p:blipFill>
        <p:spPr>
          <a:xfrm>
            <a:off x="427985" y="2590773"/>
            <a:ext cx="11638273" cy="1676453"/>
          </a:xfrm>
          <a:prstGeom prst="rect">
            <a:avLst/>
          </a:prstGeom>
          <a:noFill/>
          <a:ln>
            <a:noFill/>
          </a:ln>
        </p:spPr>
      </p:pic>
      <p:pic>
        <p:nvPicPr>
          <p:cNvPr id="223" name="Google Shape;223;p6"/>
          <p:cNvPicPr preferRelativeResize="0"/>
          <p:nvPr/>
        </p:nvPicPr>
        <p:blipFill rotWithShape="1">
          <a:blip r:embed="rId4">
            <a:alphaModFix/>
          </a:blip>
          <a:srcRect b="0" l="0" r="0" t="0"/>
          <a:stretch/>
        </p:blipFill>
        <p:spPr>
          <a:xfrm>
            <a:off x="597635" y="1017186"/>
            <a:ext cx="5344381" cy="4008286"/>
          </a:xfrm>
          <a:prstGeom prst="rect">
            <a:avLst/>
          </a:prstGeom>
          <a:noFill/>
          <a:ln cap="flat" cmpd="sng" w="38100">
            <a:solidFill>
              <a:srgbClr val="FFFFFF"/>
            </a:solidFill>
            <a:prstDash val="solid"/>
            <a:round/>
            <a:headEnd len="sm" w="sm" type="none"/>
            <a:tailEnd len="sm" w="sm" type="none"/>
          </a:ln>
        </p:spPr>
      </p:pic>
      <p:pic>
        <p:nvPicPr>
          <p:cNvPr id="224" name="Google Shape;224;p6"/>
          <p:cNvPicPr preferRelativeResize="0"/>
          <p:nvPr/>
        </p:nvPicPr>
        <p:blipFill rotWithShape="1">
          <a:blip r:embed="rId5">
            <a:alphaModFix/>
          </a:blip>
          <a:srcRect b="0" l="0" r="0" t="7493"/>
          <a:stretch/>
        </p:blipFill>
        <p:spPr>
          <a:xfrm>
            <a:off x="5942025" y="2462649"/>
            <a:ext cx="5951821" cy="4129252"/>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5"/>
          <p:cNvSpPr/>
          <p:nvPr/>
        </p:nvSpPr>
        <p:spPr>
          <a:xfrm>
            <a:off x="158750" y="338500"/>
            <a:ext cx="11639700" cy="232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b="0" i="0" lang="en-US" sz="3400" u="none" cap="none" strike="noStrike">
                <a:solidFill>
                  <a:srgbClr val="FFFFFF"/>
                </a:solidFill>
                <a:latin typeface="Arial"/>
                <a:ea typeface="Arial"/>
                <a:cs typeface="Arial"/>
                <a:sym typeface="Arial"/>
              </a:rPr>
              <a:t>We collected School Supplies for some local schools.</a:t>
            </a:r>
            <a:endParaRPr/>
          </a:p>
          <a:p>
            <a:pPr indent="0" lvl="0" marL="0" marR="0" rtl="0" algn="ctr">
              <a:lnSpc>
                <a:spcPct val="100000"/>
              </a:lnSpc>
              <a:spcBef>
                <a:spcPts val="0"/>
              </a:spcBef>
              <a:spcAft>
                <a:spcPts val="0"/>
              </a:spcAft>
              <a:buClr>
                <a:srgbClr val="000000"/>
              </a:buClr>
              <a:buSzPts val="3400"/>
              <a:buFont typeface="Arial"/>
              <a:buNone/>
            </a:pPr>
            <a:r>
              <a:rPr lang="en-US" sz="3400">
                <a:solidFill>
                  <a:srgbClr val="FFFFFF"/>
                </a:solidFill>
              </a:rPr>
              <a:t>We s</a:t>
            </a:r>
            <a:r>
              <a:rPr b="0" i="0" lang="en-US" sz="3400" u="none" cap="none" strike="noStrike">
                <a:solidFill>
                  <a:srgbClr val="FFFFFF"/>
                </a:solidFill>
                <a:latin typeface="Arial"/>
                <a:ea typeface="Arial"/>
                <a:cs typeface="Arial"/>
                <a:sym typeface="Arial"/>
              </a:rPr>
              <a:t>tarted with Michael R. White and Mary Bethune.</a:t>
            </a:r>
            <a:endParaRPr/>
          </a:p>
          <a:p>
            <a:pPr indent="0" lvl="0" marL="0" marR="0" rtl="0" algn="ctr">
              <a:lnSpc>
                <a:spcPct val="100000"/>
              </a:lnSpc>
              <a:spcBef>
                <a:spcPts val="0"/>
              </a:spcBef>
              <a:spcAft>
                <a:spcPts val="0"/>
              </a:spcAft>
              <a:buClr>
                <a:srgbClr val="000000"/>
              </a:buClr>
              <a:buSzPts val="3400"/>
              <a:buFont typeface="Arial"/>
              <a:buNone/>
            </a:pPr>
            <a:r>
              <a:rPr lang="en-US" sz="3400">
                <a:solidFill>
                  <a:srgbClr val="FFFFFF"/>
                </a:solidFill>
              </a:rPr>
              <a:t>A</a:t>
            </a:r>
            <a:r>
              <a:rPr b="0" i="0" lang="en-US" sz="3400" u="none" cap="none" strike="noStrike">
                <a:solidFill>
                  <a:srgbClr val="FFFFFF"/>
                </a:solidFill>
                <a:latin typeface="Arial"/>
                <a:ea typeface="Arial"/>
                <a:cs typeface="Arial"/>
                <a:sym typeface="Arial"/>
              </a:rPr>
              <a:t> few years later, we added Daniel Morgan, </a:t>
            </a:r>
            <a:endParaRPr b="0"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rPr b="0" i="0" lang="en-US" sz="3400" u="none" cap="none" strike="noStrike">
                <a:solidFill>
                  <a:srgbClr val="FFFFFF"/>
                </a:solidFill>
                <a:latin typeface="Arial"/>
                <a:ea typeface="Arial"/>
                <a:cs typeface="Arial"/>
                <a:sym typeface="Arial"/>
              </a:rPr>
              <a:t>and last year we added Anton Grdina.</a:t>
            </a:r>
            <a:endParaRPr b="0"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pic>
        <p:nvPicPr>
          <p:cNvPr id="230" name="Google Shape;230;p15"/>
          <p:cNvPicPr preferRelativeResize="0"/>
          <p:nvPr/>
        </p:nvPicPr>
        <p:blipFill>
          <a:blip r:embed="rId3">
            <a:alphaModFix/>
          </a:blip>
          <a:stretch>
            <a:fillRect/>
          </a:stretch>
        </p:blipFill>
        <p:spPr>
          <a:xfrm>
            <a:off x="1222784" y="2668600"/>
            <a:ext cx="2659166" cy="3656350"/>
          </a:xfrm>
          <a:prstGeom prst="rect">
            <a:avLst/>
          </a:prstGeom>
          <a:noFill/>
          <a:ln cap="flat" cmpd="sng" w="38100">
            <a:solidFill>
              <a:srgbClr val="FFFFFF"/>
            </a:solidFill>
            <a:prstDash val="solid"/>
            <a:round/>
            <a:headEnd len="sm" w="sm" type="none"/>
            <a:tailEnd len="sm" w="sm" type="none"/>
          </a:ln>
        </p:spPr>
      </p:pic>
      <p:pic>
        <p:nvPicPr>
          <p:cNvPr id="231" name="Google Shape;231;p15"/>
          <p:cNvPicPr preferRelativeResize="0"/>
          <p:nvPr/>
        </p:nvPicPr>
        <p:blipFill>
          <a:blip r:embed="rId4">
            <a:alphaModFix/>
          </a:blip>
          <a:stretch>
            <a:fillRect/>
          </a:stretch>
        </p:blipFill>
        <p:spPr>
          <a:xfrm>
            <a:off x="5323650" y="2668600"/>
            <a:ext cx="5639550" cy="3656350"/>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91" name="Shape 91"/>
        <p:cNvGrpSpPr/>
        <p:nvPr/>
      </p:nvGrpSpPr>
      <p:grpSpPr>
        <a:xfrm>
          <a:off x="0" y="0"/>
          <a:ext cx="0" cy="0"/>
          <a:chOff x="0" y="0"/>
          <a:chExt cx="0" cy="0"/>
        </a:xfrm>
      </p:grpSpPr>
      <p:sp>
        <p:nvSpPr>
          <p:cNvPr id="92" name="Google Shape;92;p5"/>
          <p:cNvSpPr/>
          <p:nvPr/>
        </p:nvSpPr>
        <p:spPr>
          <a:xfrm>
            <a:off x="3272350" y="87025"/>
            <a:ext cx="5639700" cy="1601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606669" y="1917520"/>
            <a:ext cx="11148600" cy="4832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The mission of the Council is…..</a:t>
            </a:r>
            <a:endParaRPr b="0" i="0" sz="2800" u="none" cap="none" strike="noStrike">
              <a:solidFill>
                <a:schemeClr val="lt1"/>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To serve as an advisory group to suggest, comment, and provide feedback on policies and raise awareness of issues that affect the University and the people it serves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To establish and maintain a forum for communication between University staff and administration on all levels</a:t>
            </a:r>
            <a:endParaRPr b="0" i="0" sz="2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To establish and maintain a forum for communication among staff at the University</a:t>
            </a:r>
            <a:endParaRPr b="0" i="0" sz="2800" u="none" cap="none" strike="noStrike">
              <a:solidFill>
                <a:schemeClr val="lt1"/>
              </a:solidFill>
              <a:latin typeface="Arial"/>
              <a:ea typeface="Arial"/>
              <a:cs typeface="Arial"/>
              <a:sym typeface="Arial"/>
            </a:endParaRPr>
          </a:p>
        </p:txBody>
      </p:sp>
      <p:pic>
        <p:nvPicPr>
          <p:cNvPr id="94" name="Google Shape;94;p5"/>
          <p:cNvPicPr preferRelativeResize="0"/>
          <p:nvPr/>
        </p:nvPicPr>
        <p:blipFill>
          <a:blip r:embed="rId3">
            <a:alphaModFix/>
          </a:blip>
          <a:stretch>
            <a:fillRect/>
          </a:stretch>
        </p:blipFill>
        <p:spPr>
          <a:xfrm>
            <a:off x="3311700" y="142100"/>
            <a:ext cx="5565401" cy="1538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g53d1743175_1_0"/>
          <p:cNvPicPr preferRelativeResize="0"/>
          <p:nvPr/>
        </p:nvPicPr>
        <p:blipFill rotWithShape="1">
          <a:blip r:embed="rId3">
            <a:alphaModFix/>
          </a:blip>
          <a:srcRect b="0" l="0" r="0" t="0"/>
          <a:stretch/>
        </p:blipFill>
        <p:spPr>
          <a:xfrm>
            <a:off x="2504850" y="588075"/>
            <a:ext cx="6702650" cy="5027002"/>
          </a:xfrm>
          <a:prstGeom prst="rect">
            <a:avLst/>
          </a:prstGeom>
          <a:noFill/>
          <a:ln cap="flat" cmpd="sng" w="76200">
            <a:solidFill>
              <a:srgbClr val="FFFFFF"/>
            </a:solidFill>
            <a:prstDash val="solid"/>
            <a:round/>
            <a:headEnd len="sm" w="sm" type="none"/>
            <a:tailEnd len="sm" w="sm" type="none"/>
          </a:ln>
        </p:spPr>
      </p:pic>
      <p:sp>
        <p:nvSpPr>
          <p:cNvPr id="237" name="Google Shape;237;g53d1743175_1_0"/>
          <p:cNvSpPr/>
          <p:nvPr/>
        </p:nvSpPr>
        <p:spPr>
          <a:xfrm>
            <a:off x="1673725" y="5918675"/>
            <a:ext cx="8364900" cy="78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600" u="none" cap="none" strike="noStrike">
                <a:solidFill>
                  <a:srgbClr val="FFFFFF"/>
                </a:solidFill>
                <a:latin typeface="Arial"/>
                <a:ea typeface="Arial"/>
                <a:cs typeface="Arial"/>
                <a:sym typeface="Arial"/>
              </a:rPr>
              <a:t>Back to School Supply Drive 2015</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
          <p:cNvSpPr/>
          <p:nvPr/>
        </p:nvSpPr>
        <p:spPr>
          <a:xfrm>
            <a:off x="955675" y="260350"/>
            <a:ext cx="9793200" cy="7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400"/>
              <a:buFont typeface="Arial"/>
              <a:buNone/>
            </a:pPr>
            <a:r>
              <a:rPr b="0" i="0" lang="en-US" sz="3400" u="none" cap="none" strike="noStrike">
                <a:solidFill>
                  <a:srgbClr val="FFFFFF"/>
                </a:solidFill>
                <a:latin typeface="Arial"/>
                <a:ea typeface="Arial"/>
                <a:cs typeface="Arial"/>
                <a:sym typeface="Arial"/>
              </a:rPr>
              <a:t>Back to School Supply Drive 2018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FFFFF"/>
                </a:solidFill>
                <a:latin typeface="Arial"/>
                <a:ea typeface="Arial"/>
                <a:cs typeface="Arial"/>
                <a:sym typeface="Arial"/>
              </a:rPr>
              <a:t>  AND here are our lucky winners……..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FFFFF"/>
                </a:solidFill>
                <a:latin typeface="Arial"/>
                <a:ea typeface="Arial"/>
                <a:cs typeface="Arial"/>
                <a:sym typeface="Arial"/>
              </a:rPr>
              <a:t>Congratulations to ALL!!!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pic>
        <p:nvPicPr>
          <p:cNvPr id="243" name="Google Shape;243;p4"/>
          <p:cNvPicPr preferRelativeResize="0"/>
          <p:nvPr/>
        </p:nvPicPr>
        <p:blipFill rotWithShape="1">
          <a:blip r:embed="rId3">
            <a:alphaModFix/>
          </a:blip>
          <a:srcRect b="0" l="0" r="0" t="0"/>
          <a:stretch/>
        </p:blipFill>
        <p:spPr>
          <a:xfrm>
            <a:off x="2249401" y="1084375"/>
            <a:ext cx="7205750" cy="5173877"/>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g53d1743175_1_9"/>
          <p:cNvPicPr preferRelativeResize="0"/>
          <p:nvPr/>
        </p:nvPicPr>
        <p:blipFill rotWithShape="1">
          <a:blip r:embed="rId3">
            <a:alphaModFix/>
          </a:blip>
          <a:srcRect b="0" l="0" r="0" t="0"/>
          <a:stretch/>
        </p:blipFill>
        <p:spPr>
          <a:xfrm>
            <a:off x="673175" y="471301"/>
            <a:ext cx="8170050" cy="5915388"/>
          </a:xfrm>
          <a:prstGeom prst="rect">
            <a:avLst/>
          </a:prstGeom>
          <a:noFill/>
          <a:ln cap="flat" cmpd="sng" w="76200">
            <a:solidFill>
              <a:srgbClr val="FFFFFF"/>
            </a:solidFill>
            <a:prstDash val="solid"/>
            <a:round/>
            <a:headEnd len="sm" w="sm" type="none"/>
            <a:tailEnd len="sm" w="sm" type="none"/>
          </a:ln>
        </p:spPr>
      </p:pic>
      <p:sp>
        <p:nvSpPr>
          <p:cNvPr id="249" name="Google Shape;249;g53d1743175_1_9"/>
          <p:cNvSpPr/>
          <p:nvPr/>
        </p:nvSpPr>
        <p:spPr>
          <a:xfrm>
            <a:off x="8614625" y="1394500"/>
            <a:ext cx="3574200" cy="428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2019</a:t>
            </a:r>
            <a:endParaRPr b="0" i="0" sz="3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Back</a:t>
            </a:r>
            <a:endParaRPr b="0" i="0" sz="3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to</a:t>
            </a:r>
            <a:endParaRPr b="0" i="0" sz="3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School</a:t>
            </a:r>
            <a:endParaRPr b="0" i="0" sz="3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Supply</a:t>
            </a:r>
            <a:endParaRPr b="0" i="0" sz="3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Drive</a:t>
            </a:r>
            <a:endParaRPr b="0" i="0" sz="3600" u="none" cap="none" strike="noStrik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a6e9ed2ad5_0_0"/>
          <p:cNvSpPr/>
          <p:nvPr/>
        </p:nvSpPr>
        <p:spPr>
          <a:xfrm>
            <a:off x="198525" y="107950"/>
            <a:ext cx="11791800" cy="7246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3400"/>
              <a:buFont typeface="Arial"/>
              <a:buNone/>
            </a:pPr>
            <a:r>
              <a:t/>
            </a:r>
            <a:endParaRPr sz="16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rPr lang="en-US" sz="3600">
                <a:solidFill>
                  <a:srgbClr val="FFFFFF"/>
                </a:solidFill>
              </a:rPr>
              <a:t>August 18, 2014</a:t>
            </a:r>
            <a:endParaRPr sz="3600">
              <a:solidFill>
                <a:srgbClr val="FFFFFF"/>
              </a:solidFill>
            </a:endParaRPr>
          </a:p>
          <a:p>
            <a:pPr indent="0" lvl="0" marL="0" rtl="0" algn="ctr">
              <a:spcBef>
                <a:spcPts val="500"/>
              </a:spcBef>
              <a:spcAft>
                <a:spcPts val="0"/>
              </a:spcAft>
              <a:buClr>
                <a:srgbClr val="000000"/>
              </a:buClr>
              <a:buSzPts val="1100"/>
              <a:buFont typeface="Arial"/>
              <a:buNone/>
            </a:pPr>
            <a:r>
              <a:rPr lang="en-US" sz="2300">
                <a:solidFill>
                  <a:srgbClr val="FFFFFF"/>
                </a:solidFill>
              </a:rPr>
              <a:t>The Community Services Committee proposes to add a new component to its mission by partnering with Crafters@Case. </a:t>
            </a:r>
            <a:endParaRPr sz="2300">
              <a:solidFill>
                <a:srgbClr val="FFFFFF"/>
              </a:solidFill>
            </a:endParaRPr>
          </a:p>
          <a:p>
            <a:pPr indent="0" lvl="0" marL="0" rtl="0" algn="ctr">
              <a:spcBef>
                <a:spcPts val="1400"/>
              </a:spcBef>
              <a:spcAft>
                <a:spcPts val="0"/>
              </a:spcAft>
              <a:buClr>
                <a:srgbClr val="000000"/>
              </a:buClr>
              <a:buSzPts val="1100"/>
              <a:buFont typeface="Arial"/>
              <a:buNone/>
            </a:pPr>
            <a:r>
              <a:rPr lang="en-US" sz="2300">
                <a:solidFill>
                  <a:srgbClr val="FFFFFF"/>
                </a:solidFill>
              </a:rPr>
              <a:t>In 2013, Crafters@Case was formed with a mission to “reach out to support the homeless in Cleveland and let them know that someone cares by creating knitted/crocheted items to help them keep warm during the harsh winter months.”  Last fall they created more than 110 hats and scarves which were donated to the SAC/Care Alliance Winter Clothing Drive.  This year, in addition to donating items to the City Mission and SAC/Care Alliance,  the Crafters have expanded their scope of service by selling items and donating the proceeds to the Cleveland Food Bank, where every dollar donated provides four meals.  Experienced crafters are always happy to show the newcomers how to knit or crochet.  In addition to the satisfaction of helping others, the members enjoy the camaraderie of a diverse group of staff in a relaxing, stress-reducing and nurturing environment. </a:t>
            </a:r>
            <a:endParaRPr b="1" sz="2300">
              <a:solidFill>
                <a:srgbClr val="FFFFFF"/>
              </a:solidFill>
            </a:endParaRPr>
          </a:p>
          <a:p>
            <a:pPr indent="0" lvl="0" marL="0" rtl="0" algn="ctr">
              <a:spcBef>
                <a:spcPts val="1400"/>
              </a:spcBef>
              <a:spcAft>
                <a:spcPts val="1400"/>
              </a:spcAft>
              <a:buClr>
                <a:srgbClr val="000000"/>
              </a:buClr>
              <a:buSzPts val="1100"/>
              <a:buFont typeface="Arial"/>
              <a:buNone/>
            </a:pPr>
            <a:r>
              <a:rPr lang="en-US" sz="2300">
                <a:solidFill>
                  <a:schemeClr val="lt1"/>
                </a:solidFill>
              </a:rPr>
              <a:t>Anyone can be a Crafter@Case!  If you want to knit, crochet, or have a creative interest to share, please join Crafters@</a:t>
            </a:r>
            <a:endParaRPr sz="23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a6e9ed2ad5_0_21"/>
          <p:cNvSpPr txBox="1"/>
          <p:nvPr/>
        </p:nvSpPr>
        <p:spPr>
          <a:xfrm>
            <a:off x="2254250" y="0"/>
            <a:ext cx="6229500" cy="6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rPr>
              <a:t>Crafters@Case </a:t>
            </a:r>
            <a:r>
              <a:rPr lang="en-US" sz="3600">
                <a:solidFill>
                  <a:srgbClr val="FFFFFF"/>
                </a:solidFill>
              </a:rPr>
              <a:t>  </a:t>
            </a:r>
            <a:endParaRPr sz="3600">
              <a:solidFill>
                <a:srgbClr val="FFFFFF"/>
              </a:solidFill>
            </a:endParaRPr>
          </a:p>
          <a:p>
            <a:pPr indent="0" lvl="0" marL="0" rtl="0" algn="ctr">
              <a:spcBef>
                <a:spcPts val="0"/>
              </a:spcBef>
              <a:spcAft>
                <a:spcPts val="0"/>
              </a:spcAft>
              <a:buNone/>
            </a:pPr>
            <a:r>
              <a:t/>
            </a:r>
            <a:endParaRPr sz="3600">
              <a:solidFill>
                <a:srgbClr val="FFFFFF"/>
              </a:solidFill>
            </a:endParaRPr>
          </a:p>
        </p:txBody>
      </p:sp>
      <p:pic>
        <p:nvPicPr>
          <p:cNvPr id="260" name="Google Shape;260;ga6e9ed2ad5_0_21"/>
          <p:cNvPicPr preferRelativeResize="0"/>
          <p:nvPr/>
        </p:nvPicPr>
        <p:blipFill rotWithShape="1">
          <a:blip r:embed="rId3">
            <a:alphaModFix/>
          </a:blip>
          <a:srcRect b="15658" l="3438" r="3129" t="5177"/>
          <a:stretch/>
        </p:blipFill>
        <p:spPr>
          <a:xfrm rot="-5400000">
            <a:off x="6894837" y="1657001"/>
            <a:ext cx="5577125" cy="3544000"/>
          </a:xfrm>
          <a:prstGeom prst="rect">
            <a:avLst/>
          </a:prstGeom>
          <a:noFill/>
          <a:ln cap="flat" cmpd="sng" w="38100">
            <a:solidFill>
              <a:srgbClr val="FFFFFF"/>
            </a:solidFill>
            <a:prstDash val="solid"/>
            <a:round/>
            <a:headEnd len="sm" w="sm" type="none"/>
            <a:tailEnd len="sm" w="sm" type="none"/>
          </a:ln>
        </p:spPr>
      </p:pic>
      <p:sp>
        <p:nvSpPr>
          <p:cNvPr id="261" name="Google Shape;261;ga6e9ed2ad5_0_21"/>
          <p:cNvSpPr txBox="1"/>
          <p:nvPr/>
        </p:nvSpPr>
        <p:spPr>
          <a:xfrm>
            <a:off x="539750" y="1028713"/>
            <a:ext cx="6952500" cy="48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100">
                <a:solidFill>
                  <a:schemeClr val="lt1"/>
                </a:solidFill>
              </a:rPr>
              <a:t>2018 </a:t>
            </a:r>
            <a:endParaRPr b="1" sz="2100">
              <a:solidFill>
                <a:schemeClr val="lt1"/>
              </a:solidFill>
            </a:endParaRPr>
          </a:p>
          <a:p>
            <a:pPr indent="0" lvl="0" marL="0" rtl="0" algn="l">
              <a:spcBef>
                <a:spcPts val="0"/>
              </a:spcBef>
              <a:spcAft>
                <a:spcPts val="0"/>
              </a:spcAft>
              <a:buNone/>
            </a:pPr>
            <a:r>
              <a:rPr lang="en-US" sz="2100">
                <a:solidFill>
                  <a:schemeClr val="lt1"/>
                </a:solidFill>
              </a:rPr>
              <a:t>209 hats donated to the Little Hats, Big Hearts American Heart Association drive </a:t>
            </a:r>
            <a:endParaRPr sz="2100">
              <a:solidFill>
                <a:schemeClr val="lt1"/>
              </a:solidFill>
            </a:endParaRPr>
          </a:p>
          <a:p>
            <a:pPr indent="0" lvl="0" marL="0" rtl="0" algn="l">
              <a:spcBef>
                <a:spcPts val="0"/>
              </a:spcBef>
              <a:spcAft>
                <a:spcPts val="0"/>
              </a:spcAft>
              <a:buClr>
                <a:schemeClr val="dk1"/>
              </a:buClr>
              <a:buSzPts val="1100"/>
              <a:buFont typeface="Arial"/>
              <a:buNone/>
            </a:pPr>
            <a:r>
              <a:rPr lang="en-US" sz="2100">
                <a:solidFill>
                  <a:schemeClr val="lt1"/>
                </a:solidFill>
              </a:rPr>
              <a:t>59 hats donated to RB&amp;C</a:t>
            </a:r>
            <a:endParaRPr sz="2100">
              <a:solidFill>
                <a:schemeClr val="lt1"/>
              </a:solidFill>
            </a:endParaRPr>
          </a:p>
          <a:p>
            <a:pPr indent="0" lvl="0" marL="0" rtl="0" algn="l">
              <a:spcBef>
                <a:spcPts val="0"/>
              </a:spcBef>
              <a:spcAft>
                <a:spcPts val="0"/>
              </a:spcAft>
              <a:buClr>
                <a:schemeClr val="dk1"/>
              </a:buClr>
              <a:buSzPts val="1100"/>
              <a:buFont typeface="Arial"/>
              <a:buNone/>
            </a:pPr>
            <a:r>
              <a:rPr lang="en-US" sz="2100">
                <a:solidFill>
                  <a:schemeClr val="lt1"/>
                </a:solidFill>
              </a:rPr>
              <a:t>331 items donated to St. Herman’s &amp; Providence House</a:t>
            </a:r>
            <a:endParaRPr sz="2100">
              <a:solidFill>
                <a:schemeClr val="lt1"/>
              </a:solidFill>
            </a:endParaRPr>
          </a:p>
          <a:p>
            <a:pPr indent="0" lvl="0" marL="0" rtl="0" algn="l">
              <a:spcBef>
                <a:spcPts val="0"/>
              </a:spcBef>
              <a:spcAft>
                <a:spcPts val="0"/>
              </a:spcAft>
              <a:buClr>
                <a:schemeClr val="dk1"/>
              </a:buClr>
              <a:buSzPts val="1100"/>
              <a:buFont typeface="Arial"/>
              <a:buNone/>
            </a:pPr>
            <a:r>
              <a:rPr lang="en-US" sz="2100">
                <a:solidFill>
                  <a:schemeClr val="lt1"/>
                </a:solidFill>
              </a:rPr>
              <a:t>Holiday Sale: more than 220 yarn items, ceramic pieces, accessories and holiday décor items</a:t>
            </a:r>
            <a:endParaRPr sz="2100">
              <a:solidFill>
                <a:schemeClr val="lt1"/>
              </a:solidFill>
            </a:endParaRPr>
          </a:p>
          <a:p>
            <a:pPr indent="0" lvl="0" marL="0" rtl="0" algn="l">
              <a:spcBef>
                <a:spcPts val="0"/>
              </a:spcBef>
              <a:spcAft>
                <a:spcPts val="0"/>
              </a:spcAft>
              <a:buClr>
                <a:schemeClr val="dk1"/>
              </a:buClr>
              <a:buSzPts val="1100"/>
              <a:buFont typeface="Arial"/>
              <a:buNone/>
            </a:pPr>
            <a:r>
              <a:rPr lang="en-US" sz="2100">
                <a:solidFill>
                  <a:schemeClr val="lt1"/>
                </a:solidFill>
              </a:rPr>
              <a:t>Proceeds from sales and donations $1270 + $500 (Good Neighbor fund) = $1770</a:t>
            </a:r>
            <a:endParaRPr sz="2100">
              <a:solidFill>
                <a:schemeClr val="lt1"/>
              </a:solidFill>
            </a:endParaRPr>
          </a:p>
          <a:p>
            <a:pPr indent="0" lvl="0" marL="0" rtl="0" algn="l">
              <a:spcBef>
                <a:spcPts val="0"/>
              </a:spcBef>
              <a:spcAft>
                <a:spcPts val="0"/>
              </a:spcAft>
              <a:buNone/>
            </a:pPr>
            <a:r>
              <a:rPr lang="en-US" sz="2100">
                <a:solidFill>
                  <a:schemeClr val="lt1"/>
                </a:solidFill>
              </a:rPr>
              <a:t>Donation made to the Cleveland Food Bank </a:t>
            </a:r>
            <a:endParaRPr sz="2100">
              <a:solidFill>
                <a:schemeClr val="lt1"/>
              </a:solidFill>
            </a:endParaRPr>
          </a:p>
          <a:p>
            <a:pPr indent="0" lvl="0" marL="0" rtl="0" algn="l">
              <a:spcBef>
                <a:spcPts val="0"/>
              </a:spcBef>
              <a:spcAft>
                <a:spcPts val="0"/>
              </a:spcAft>
              <a:buNone/>
            </a:pPr>
            <a:r>
              <a:t/>
            </a:r>
            <a:endParaRPr sz="2100">
              <a:solidFill>
                <a:schemeClr val="lt1"/>
              </a:solidFill>
            </a:endParaRPr>
          </a:p>
          <a:p>
            <a:pPr indent="0" lvl="0" marL="0" rtl="0" algn="l">
              <a:spcBef>
                <a:spcPts val="0"/>
              </a:spcBef>
              <a:spcAft>
                <a:spcPts val="0"/>
              </a:spcAft>
              <a:buNone/>
            </a:pPr>
            <a:r>
              <a:rPr b="1" lang="en-US" sz="2100">
                <a:solidFill>
                  <a:srgbClr val="FFFFFF"/>
                </a:solidFill>
              </a:rPr>
              <a:t>2019 </a:t>
            </a:r>
            <a:r>
              <a:rPr lang="en-US" sz="2100">
                <a:solidFill>
                  <a:srgbClr val="FFFFFF"/>
                </a:solidFill>
              </a:rPr>
              <a:t>Little Hats, Big Hearts </a:t>
            </a:r>
            <a:endParaRPr sz="2100">
              <a:solidFill>
                <a:srgbClr val="FFFFFF"/>
              </a:solidFill>
            </a:endParaRPr>
          </a:p>
          <a:p>
            <a:pPr indent="0" lvl="0" marL="0" rtl="0" algn="l">
              <a:spcBef>
                <a:spcPts val="0"/>
              </a:spcBef>
              <a:spcAft>
                <a:spcPts val="0"/>
              </a:spcAft>
              <a:buClr>
                <a:schemeClr val="dk1"/>
              </a:buClr>
              <a:buSzPts val="1100"/>
              <a:buFont typeface="Arial"/>
              <a:buNone/>
            </a:pPr>
            <a:r>
              <a:rPr lang="en-US" sz="2100">
                <a:solidFill>
                  <a:srgbClr val="FFFFFF"/>
                </a:solidFill>
              </a:rPr>
              <a:t>145 little red hats made and distributed to the American Heart Association</a:t>
            </a:r>
            <a:endParaRPr sz="1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53d1743175_0_8"/>
          <p:cNvSpPr/>
          <p:nvPr/>
        </p:nvSpPr>
        <p:spPr>
          <a:xfrm>
            <a:off x="863600" y="704838"/>
            <a:ext cx="4152900" cy="5448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lang="en-US" sz="3400">
                <a:solidFill>
                  <a:srgbClr val="FFFFFF"/>
                </a:solidFill>
              </a:rPr>
              <a:t>January 2020</a:t>
            </a:r>
            <a:endParaRPr sz="34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rPr lang="en-US" sz="3400">
                <a:solidFill>
                  <a:srgbClr val="FFFFFF"/>
                </a:solidFill>
              </a:rPr>
              <a:t>Crafters@Case donated 170 hats, scarves, gloves, blankets and other items to the Cuyahoga County Division of Children and Family Services.  </a:t>
            </a:r>
            <a:endParaRPr i="0" sz="3400" u="none" cap="none" strike="noStrike">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i="0" sz="3400" u="none" cap="none" strike="noStrike">
              <a:solidFill>
                <a:srgbClr val="FFFFFF"/>
              </a:solidFill>
            </a:endParaRPr>
          </a:p>
        </p:txBody>
      </p:sp>
      <p:pic>
        <p:nvPicPr>
          <p:cNvPr id="267" name="Google Shape;267;g53d1743175_0_8"/>
          <p:cNvPicPr preferRelativeResize="0"/>
          <p:nvPr/>
        </p:nvPicPr>
        <p:blipFill>
          <a:blip r:embed="rId3">
            <a:alphaModFix/>
          </a:blip>
          <a:stretch>
            <a:fillRect/>
          </a:stretch>
        </p:blipFill>
        <p:spPr>
          <a:xfrm rot="-5400000">
            <a:off x="5333488" y="1146176"/>
            <a:ext cx="6087524" cy="4565650"/>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g53d1743175_1_19"/>
          <p:cNvPicPr preferRelativeResize="0"/>
          <p:nvPr/>
        </p:nvPicPr>
        <p:blipFill rotWithShape="1">
          <a:blip r:embed="rId3">
            <a:alphaModFix/>
          </a:blip>
          <a:srcRect b="0" l="0" r="0" t="0"/>
          <a:stretch/>
        </p:blipFill>
        <p:spPr>
          <a:xfrm>
            <a:off x="2164900" y="1600100"/>
            <a:ext cx="7384231" cy="4890876"/>
          </a:xfrm>
          <a:prstGeom prst="rect">
            <a:avLst/>
          </a:prstGeom>
          <a:noFill/>
          <a:ln cap="flat" cmpd="sng" w="76200">
            <a:solidFill>
              <a:srgbClr val="FFFFFF"/>
            </a:solidFill>
            <a:prstDash val="solid"/>
            <a:round/>
            <a:headEnd len="sm" w="sm" type="none"/>
            <a:tailEnd len="sm" w="sm" type="none"/>
          </a:ln>
        </p:spPr>
      </p:pic>
      <p:sp>
        <p:nvSpPr>
          <p:cNvPr id="273" name="Google Shape;273;g53d1743175_1_19"/>
          <p:cNvSpPr/>
          <p:nvPr/>
        </p:nvSpPr>
        <p:spPr>
          <a:xfrm>
            <a:off x="-39675" y="204798"/>
            <a:ext cx="11801400" cy="1395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2018</a:t>
            </a:r>
            <a:endParaRPr b="0" i="0" sz="3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Baby Shower for Providence House</a:t>
            </a:r>
            <a:endParaRPr b="0" i="0" sz="3600" u="none" cap="none" strike="noStrike">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6"/>
          <p:cNvSpPr/>
          <p:nvPr/>
        </p:nvSpPr>
        <p:spPr>
          <a:xfrm>
            <a:off x="1402675" y="741575"/>
            <a:ext cx="9793200" cy="524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lang="en-US" sz="3400">
                <a:solidFill>
                  <a:srgbClr val="FFFFFF"/>
                </a:solidFill>
              </a:rPr>
              <a:t>This past September we launched </a:t>
            </a:r>
            <a:endParaRPr sz="3400">
              <a:solidFill>
                <a:srgbClr val="FFFFFF"/>
              </a:solidFill>
            </a:endParaRPr>
          </a:p>
          <a:p>
            <a:pPr indent="0" lvl="0" marL="0" rtl="0" algn="ctr">
              <a:lnSpc>
                <a:spcPct val="115000"/>
              </a:lnSpc>
              <a:spcBef>
                <a:spcPts val="2400"/>
              </a:spcBef>
              <a:spcAft>
                <a:spcPts val="0"/>
              </a:spcAft>
              <a:buClr>
                <a:schemeClr val="dk1"/>
              </a:buClr>
              <a:buSzPts val="1100"/>
              <a:buFont typeface="Arial"/>
              <a:buNone/>
            </a:pPr>
            <a:r>
              <a:rPr lang="en-US" sz="3400">
                <a:solidFill>
                  <a:srgbClr val="FFFFFF"/>
                </a:solidFill>
              </a:rPr>
              <a:t>Volunteerism</a:t>
            </a:r>
            <a:r>
              <a:rPr b="1" lang="en-US" sz="2300">
                <a:solidFill>
                  <a:schemeClr val="dk1"/>
                </a:solidFill>
              </a:rPr>
              <a:t> </a:t>
            </a:r>
            <a:r>
              <a:rPr lang="en-US" sz="3400">
                <a:solidFill>
                  <a:srgbClr val="FFFFFF"/>
                </a:solidFill>
              </a:rPr>
              <a:t>Version 2020</a:t>
            </a:r>
            <a:endParaRPr b="1" sz="2300">
              <a:solidFill>
                <a:schemeClr val="dk1"/>
              </a:solidFill>
            </a:endParaRPr>
          </a:p>
          <a:p>
            <a:pPr indent="0" lvl="0" marL="0" marR="0" rtl="0" algn="ctr">
              <a:lnSpc>
                <a:spcPct val="100000"/>
              </a:lnSpc>
              <a:spcBef>
                <a:spcPts val="600"/>
              </a:spcBef>
              <a:spcAft>
                <a:spcPts val="0"/>
              </a:spcAft>
              <a:buClr>
                <a:srgbClr val="000000"/>
              </a:buClr>
              <a:buSzPts val="3400"/>
              <a:buFont typeface="Arial"/>
              <a:buNone/>
            </a:pPr>
            <a:r>
              <a:t/>
            </a:r>
            <a:endParaRPr sz="34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pic>
        <p:nvPicPr>
          <p:cNvPr id="279" name="Google Shape;279;p16"/>
          <p:cNvPicPr preferRelativeResize="0"/>
          <p:nvPr/>
        </p:nvPicPr>
        <p:blipFill>
          <a:blip r:embed="rId3">
            <a:alphaModFix/>
          </a:blip>
          <a:stretch>
            <a:fillRect/>
          </a:stretch>
        </p:blipFill>
        <p:spPr>
          <a:xfrm>
            <a:off x="1823625" y="2353425"/>
            <a:ext cx="8447751" cy="3167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a499f01c36_5_81"/>
          <p:cNvSpPr/>
          <p:nvPr/>
        </p:nvSpPr>
        <p:spPr>
          <a:xfrm>
            <a:off x="1197808" y="2101362"/>
            <a:ext cx="9793200" cy="2927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lang="en-US" sz="3400">
                <a:solidFill>
                  <a:srgbClr val="FFFFFF"/>
                </a:solidFill>
              </a:rPr>
              <a:t>We asked that the CASE  community take up volunteering on their own</a:t>
            </a:r>
            <a:endParaRPr sz="34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t/>
            </a:r>
            <a:endParaRPr sz="34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rPr lang="en-US" sz="3400">
                <a:solidFill>
                  <a:srgbClr val="FFFFFF"/>
                </a:solidFill>
              </a:rPr>
              <a:t>We had several participants doing all kinds of projects.</a:t>
            </a:r>
            <a:endParaRPr sz="34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a8a0860a30_1_11"/>
          <p:cNvSpPr/>
          <p:nvPr/>
        </p:nvSpPr>
        <p:spPr>
          <a:xfrm>
            <a:off x="522275" y="4414625"/>
            <a:ext cx="8757600" cy="1331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chemeClr val="lt1"/>
              </a:solidFill>
            </a:endParaRPr>
          </a:p>
          <a:p>
            <a:pPr indent="0" lvl="0" marL="0" rtl="0" algn="l">
              <a:lnSpc>
                <a:spcPct val="115000"/>
              </a:lnSpc>
              <a:spcBef>
                <a:spcPts val="0"/>
              </a:spcBef>
              <a:spcAft>
                <a:spcPts val="0"/>
              </a:spcAft>
              <a:buNone/>
            </a:pPr>
            <a:r>
              <a:rPr lang="en-US">
                <a:solidFill>
                  <a:schemeClr val="lt1"/>
                </a:solidFill>
              </a:rPr>
              <a:t>Lisa Kollins</a:t>
            </a:r>
            <a:endParaRPr>
              <a:solidFill>
                <a:schemeClr val="lt1"/>
              </a:solidFill>
            </a:endParaRPr>
          </a:p>
          <a:p>
            <a:pPr indent="0" lvl="0" marL="0" marR="0" rtl="0" algn="ctr">
              <a:lnSpc>
                <a:spcPct val="100000"/>
              </a:lnSpc>
              <a:spcBef>
                <a:spcPts val="0"/>
              </a:spcBef>
              <a:spcAft>
                <a:spcPts val="0"/>
              </a:spcAft>
              <a:buClr>
                <a:srgbClr val="000000"/>
              </a:buClr>
              <a:buSzPts val="3400"/>
              <a:buFont typeface="Arial"/>
              <a:buNone/>
            </a:pPr>
            <a:r>
              <a:rPr lang="en-US">
                <a:solidFill>
                  <a:schemeClr val="lt1"/>
                </a:solidFill>
              </a:rPr>
              <a:t>Interviewed youth with serious illnesses and special needs about how their superhero alter egos will make the world a better place,. Superhero Project - www.superheroprojectkids.org.</a:t>
            </a:r>
            <a:endParaRPr>
              <a:solidFill>
                <a:schemeClr val="lt1"/>
              </a:solidFil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pic>
        <p:nvPicPr>
          <p:cNvPr id="290" name="Google Shape;290;ga8a0860a30_1_11"/>
          <p:cNvPicPr preferRelativeResize="0"/>
          <p:nvPr/>
        </p:nvPicPr>
        <p:blipFill>
          <a:blip r:embed="rId3">
            <a:alphaModFix/>
          </a:blip>
          <a:stretch>
            <a:fillRect/>
          </a:stretch>
        </p:blipFill>
        <p:spPr>
          <a:xfrm>
            <a:off x="9453200" y="3429000"/>
            <a:ext cx="2278074" cy="3037450"/>
          </a:xfrm>
          <a:prstGeom prst="rect">
            <a:avLst/>
          </a:prstGeom>
          <a:noFill/>
          <a:ln>
            <a:noFill/>
          </a:ln>
        </p:spPr>
      </p:pic>
      <p:sp>
        <p:nvSpPr>
          <p:cNvPr id="291" name="Google Shape;291;ga8a0860a30_1_11"/>
          <p:cNvSpPr/>
          <p:nvPr/>
        </p:nvSpPr>
        <p:spPr>
          <a:xfrm>
            <a:off x="244475" y="542850"/>
            <a:ext cx="4374900" cy="666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chemeClr val="lt1"/>
              </a:solidFill>
            </a:endParaRPr>
          </a:p>
          <a:p>
            <a:pPr indent="0" lvl="0" marL="0" rtl="0" algn="l">
              <a:lnSpc>
                <a:spcPct val="115000"/>
              </a:lnSpc>
              <a:spcBef>
                <a:spcPts val="0"/>
              </a:spcBef>
              <a:spcAft>
                <a:spcPts val="0"/>
              </a:spcAft>
              <a:buNone/>
            </a:pPr>
            <a:r>
              <a:rPr lang="en-US">
                <a:solidFill>
                  <a:schemeClr val="lt1"/>
                </a:solidFill>
              </a:rPr>
              <a:t>Tamer Nagy  </a:t>
            </a:r>
            <a:endParaRPr sz="1500">
              <a:solidFill>
                <a:schemeClr val="lt1"/>
              </a:solidFill>
            </a:endParaRPr>
          </a:p>
          <a:p>
            <a:pPr indent="0" lvl="0" marL="0" rtl="0" algn="l">
              <a:lnSpc>
                <a:spcPct val="115000"/>
              </a:lnSpc>
              <a:spcBef>
                <a:spcPts val="0"/>
              </a:spcBef>
              <a:spcAft>
                <a:spcPts val="0"/>
              </a:spcAft>
              <a:buNone/>
            </a:pPr>
            <a:r>
              <a:rPr lang="en-US">
                <a:solidFill>
                  <a:schemeClr val="lt1"/>
                </a:solidFill>
              </a:rPr>
              <a:t>Did beach clean up</a:t>
            </a:r>
            <a:endParaRPr b="1" i="0" sz="33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
        <p:nvSpPr>
          <p:cNvPr id="292" name="Google Shape;292;ga8a0860a30_1_11"/>
          <p:cNvSpPr/>
          <p:nvPr/>
        </p:nvSpPr>
        <p:spPr>
          <a:xfrm>
            <a:off x="1178475" y="1946125"/>
            <a:ext cx="4761600" cy="756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chemeClr val="lt1"/>
              </a:solidFill>
            </a:endParaRPr>
          </a:p>
          <a:p>
            <a:pPr indent="0" lvl="0" marL="0" rtl="0" algn="l">
              <a:lnSpc>
                <a:spcPct val="115000"/>
              </a:lnSpc>
              <a:spcBef>
                <a:spcPts val="0"/>
              </a:spcBef>
              <a:spcAft>
                <a:spcPts val="0"/>
              </a:spcAft>
              <a:buNone/>
            </a:pPr>
            <a:r>
              <a:rPr lang="en-US">
                <a:solidFill>
                  <a:schemeClr val="lt1"/>
                </a:solidFill>
              </a:rPr>
              <a:t>Pam Strathman, Melanie Prestage, David Retzer and Fatima Abidi donated school supplies</a:t>
            </a:r>
            <a:endParaRPr>
              <a:solidFill>
                <a:schemeClr val="lt1"/>
              </a:solidFill>
            </a:endParaRPr>
          </a:p>
          <a:p>
            <a:pPr indent="0" lvl="0" marL="0" rtl="0" algn="l">
              <a:lnSpc>
                <a:spcPct val="115000"/>
              </a:lnSpc>
              <a:spcBef>
                <a:spcPts val="0"/>
              </a:spcBef>
              <a:spcAft>
                <a:spcPts val="0"/>
              </a:spcAft>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chemeClr val="lt1"/>
              </a:solidFill>
            </a:endParaRPr>
          </a:p>
          <a:p>
            <a:pPr indent="0" lvl="0" marL="0" rtl="0" algn="l">
              <a:lnSpc>
                <a:spcPct val="115000"/>
              </a:lnSpc>
              <a:spcBef>
                <a:spcPts val="0"/>
              </a:spcBef>
              <a:spcAft>
                <a:spcPts val="0"/>
              </a:spcAft>
              <a:buNone/>
            </a:pPr>
            <a:r>
              <a:rPr lang="en-US">
                <a:solidFill>
                  <a:schemeClr val="lt1"/>
                </a:solidFill>
              </a:rPr>
              <a:t>Robin Brown</a:t>
            </a:r>
            <a:endParaRPr>
              <a:solidFill>
                <a:schemeClr val="lt1"/>
              </a:solidFill>
            </a:endParaRPr>
          </a:p>
          <a:p>
            <a:pPr indent="0" lvl="0" marL="0" rtl="0" algn="l">
              <a:lnSpc>
                <a:spcPct val="115000"/>
              </a:lnSpc>
              <a:spcBef>
                <a:spcPts val="0"/>
              </a:spcBef>
              <a:spcAft>
                <a:spcPts val="0"/>
              </a:spcAft>
              <a:buNone/>
            </a:pPr>
            <a:r>
              <a:rPr lang="en-US">
                <a:solidFill>
                  <a:schemeClr val="lt1"/>
                </a:solidFill>
              </a:rPr>
              <a:t>Cleaned out the closet for clothing donation</a:t>
            </a:r>
            <a:endParaRPr b="1" sz="3300">
              <a:solidFill>
                <a:srgbClr val="FFFFFF"/>
              </a:solidFill>
            </a:endParaRPr>
          </a:p>
          <a:p>
            <a:pPr indent="0" lvl="0" marL="0" rtl="0" algn="ctr">
              <a:spcBef>
                <a:spcPts val="0"/>
              </a:spcBef>
              <a:spcAft>
                <a:spcPts val="0"/>
              </a:spcAft>
              <a:buClr>
                <a:srgbClr val="000000"/>
              </a:buClr>
              <a:buSzPts val="3200"/>
              <a:buFont typeface="Arial"/>
              <a:buNone/>
            </a:pPr>
            <a:r>
              <a:t/>
            </a:r>
            <a:endParaRPr/>
          </a:p>
          <a:p>
            <a:pPr indent="0" lvl="0" marL="0" rtl="0" algn="ctr">
              <a:spcBef>
                <a:spcPts val="0"/>
              </a:spcBef>
              <a:spcAft>
                <a:spcPts val="0"/>
              </a:spcAft>
              <a:buClr>
                <a:srgbClr val="000000"/>
              </a:buClr>
              <a:buSzPts val="3400"/>
              <a:buFont typeface="Arial"/>
              <a:buNone/>
            </a:pPr>
            <a:r>
              <a:t/>
            </a:r>
            <a:endParaRPr b="1" sz="3400">
              <a:solidFill>
                <a:srgbClr val="FFFFFF"/>
              </a:solidFill>
            </a:endParaRPr>
          </a:p>
          <a:p>
            <a:pPr indent="0" lvl="0" marL="0" rtl="0" algn="ctr">
              <a:spcBef>
                <a:spcPts val="0"/>
              </a:spcBef>
              <a:spcAft>
                <a:spcPts val="0"/>
              </a:spcAft>
              <a:buClr>
                <a:srgbClr val="000000"/>
              </a:buClr>
              <a:buSzPts val="3400"/>
              <a:buFont typeface="Arial"/>
              <a:buNone/>
            </a:pPr>
            <a:r>
              <a:t/>
            </a:r>
            <a:endParaRPr b="1" sz="34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t/>
            </a:r>
            <a:endParaRPr b="1" sz="34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
        <p:nvSpPr>
          <p:cNvPr id="293" name="Google Shape;293;ga8a0860a30_1_11"/>
          <p:cNvSpPr/>
          <p:nvPr/>
        </p:nvSpPr>
        <p:spPr>
          <a:xfrm>
            <a:off x="6687825" y="705500"/>
            <a:ext cx="4761600" cy="1435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chemeClr val="lt1"/>
              </a:solidFill>
            </a:endParaRPr>
          </a:p>
          <a:p>
            <a:pPr indent="0" lvl="0" marL="0" rtl="0" algn="l">
              <a:lnSpc>
                <a:spcPct val="115000"/>
              </a:lnSpc>
              <a:spcBef>
                <a:spcPts val="0"/>
              </a:spcBef>
              <a:spcAft>
                <a:spcPts val="0"/>
              </a:spcAft>
              <a:buNone/>
            </a:pPr>
            <a:r>
              <a:rPr lang="en-US">
                <a:solidFill>
                  <a:schemeClr val="lt1"/>
                </a:solidFill>
              </a:rPr>
              <a:t>Adolfo Franco</a:t>
            </a:r>
            <a:endParaRPr>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lt1"/>
              </a:solidFill>
            </a:endParaRPr>
          </a:p>
          <a:p>
            <a:pPr indent="0" lvl="0" marL="101600" marR="101600" rtl="0" algn="l">
              <a:lnSpc>
                <a:spcPct val="97500"/>
              </a:lnSpc>
              <a:spcBef>
                <a:spcPts val="0"/>
              </a:spcBef>
              <a:spcAft>
                <a:spcPts val="0"/>
              </a:spcAft>
              <a:buClr>
                <a:schemeClr val="dk1"/>
              </a:buClr>
              <a:buSzPts val="1100"/>
              <a:buFont typeface="Arial"/>
              <a:buNone/>
            </a:pPr>
            <a:r>
              <a:rPr lang="en-US">
                <a:solidFill>
                  <a:schemeClr val="lt1"/>
                </a:solidFill>
              </a:rPr>
              <a:t>May Dugan Community Center Bimonthly Food Distribution</a:t>
            </a:r>
            <a:endParaRPr>
              <a:solidFill>
                <a:schemeClr val="lt1"/>
              </a:solidFill>
            </a:endParaRPr>
          </a:p>
          <a:p>
            <a:pPr indent="0" lvl="0" marL="101600" marR="101600" rtl="0" algn="l">
              <a:lnSpc>
                <a:spcPct val="97500"/>
              </a:lnSpc>
              <a:spcBef>
                <a:spcPts val="0"/>
              </a:spcBef>
              <a:spcAft>
                <a:spcPts val="0"/>
              </a:spcAft>
              <a:buClr>
                <a:schemeClr val="dk1"/>
              </a:buClr>
              <a:buSzPts val="1100"/>
              <a:buFont typeface="Arial"/>
              <a:buNone/>
            </a:pPr>
            <a:r>
              <a:t/>
            </a:r>
            <a:endParaRPr sz="1300">
              <a:solidFill>
                <a:schemeClr val="lt1"/>
              </a:solidFill>
            </a:endParaRPr>
          </a:p>
          <a:p>
            <a:pPr indent="0" lvl="0" marL="0" rtl="0" algn="l">
              <a:lnSpc>
                <a:spcPct val="115000"/>
              </a:lnSpc>
              <a:spcBef>
                <a:spcPts val="0"/>
              </a:spcBef>
              <a:spcAft>
                <a:spcPts val="0"/>
              </a:spcAft>
              <a:buNone/>
            </a:pPr>
            <a:r>
              <a:t/>
            </a:r>
            <a:endParaRPr sz="1300">
              <a:solidFill>
                <a:schemeClr val="lt1"/>
              </a:solidFill>
            </a:endParaRPr>
          </a:p>
          <a:p>
            <a:pPr indent="0" lvl="0" marL="0" rtl="0" algn="l">
              <a:lnSpc>
                <a:spcPct val="115000"/>
              </a:lnSpc>
              <a:spcBef>
                <a:spcPts val="0"/>
              </a:spcBef>
              <a:spcAft>
                <a:spcPts val="0"/>
              </a:spcAft>
              <a:buNone/>
            </a:pPr>
            <a:r>
              <a:t/>
            </a:r>
            <a:endParaRPr sz="1300">
              <a:solidFill>
                <a:schemeClr val="lt1"/>
              </a:solidFill>
            </a:endParaRPr>
          </a:p>
          <a:p>
            <a:pPr indent="0" lvl="0" marL="0" rtl="0" algn="l">
              <a:lnSpc>
                <a:spcPct val="115000"/>
              </a:lnSpc>
              <a:spcBef>
                <a:spcPts val="0"/>
              </a:spcBef>
              <a:spcAft>
                <a:spcPts val="0"/>
              </a:spcAft>
              <a:buNone/>
            </a:pPr>
            <a:r>
              <a:t/>
            </a:r>
            <a:endParaRPr b="1" sz="3200">
              <a:solidFill>
                <a:srgbClr val="FFFFFF"/>
              </a:solidFill>
            </a:endParaRPr>
          </a:p>
          <a:p>
            <a:pPr indent="0" lvl="0" marL="0" rtl="0" algn="l">
              <a:lnSpc>
                <a:spcPct val="115000"/>
              </a:lnSpc>
              <a:spcBef>
                <a:spcPts val="0"/>
              </a:spcBef>
              <a:spcAft>
                <a:spcPts val="0"/>
              </a:spcAft>
              <a:buNone/>
            </a:pPr>
            <a:r>
              <a:t/>
            </a:r>
            <a:endParaRPr sz="1100">
              <a:solidFill>
                <a:schemeClr val="lt1"/>
              </a:solidFill>
            </a:endParaRPr>
          </a:p>
          <a:p>
            <a:pPr indent="0" lvl="0" marL="0" rtl="0" algn="l">
              <a:lnSpc>
                <a:spcPct val="115000"/>
              </a:lnSpc>
              <a:spcBef>
                <a:spcPts val="0"/>
              </a:spcBef>
              <a:spcAft>
                <a:spcPts val="0"/>
              </a:spcAft>
              <a:buNone/>
            </a:pPr>
            <a:r>
              <a:rPr lang="en-US">
                <a:solidFill>
                  <a:schemeClr val="lt1"/>
                </a:solidFill>
              </a:rPr>
              <a:t>Kate Klonowski</a:t>
            </a:r>
            <a:endParaRPr>
              <a:solidFill>
                <a:schemeClr val="lt1"/>
              </a:solidFill>
            </a:endParaRPr>
          </a:p>
          <a:p>
            <a:pPr indent="0" lvl="0" marL="0" rtl="0" algn="l">
              <a:lnSpc>
                <a:spcPct val="115000"/>
              </a:lnSpc>
              <a:spcBef>
                <a:spcPts val="0"/>
              </a:spcBef>
              <a:spcAft>
                <a:spcPts val="0"/>
              </a:spcAft>
              <a:buNone/>
            </a:pPr>
            <a:r>
              <a:rPr lang="en-US">
                <a:solidFill>
                  <a:schemeClr val="lt1"/>
                </a:solidFill>
              </a:rPr>
              <a:t>Helped a young mother in need</a:t>
            </a:r>
            <a:endParaRPr>
              <a:solidFill>
                <a:schemeClr val="lt1"/>
              </a:solidFill>
            </a:endParaRPr>
          </a:p>
          <a:p>
            <a:pPr indent="0" lvl="0" marL="0" rtl="0" algn="ctr">
              <a:spcBef>
                <a:spcPts val="0"/>
              </a:spcBef>
              <a:spcAft>
                <a:spcPts val="0"/>
              </a:spcAft>
              <a:buClr>
                <a:srgbClr val="000000"/>
              </a:buClr>
              <a:buSzPts val="3200"/>
              <a:buFont typeface="Arial"/>
              <a:buNone/>
            </a:pPr>
            <a:r>
              <a:t/>
            </a:r>
            <a:endParaRPr/>
          </a:p>
          <a:p>
            <a:pPr indent="0" lvl="0" marL="0" rtl="0" algn="ctr">
              <a:spcBef>
                <a:spcPts val="0"/>
              </a:spcBef>
              <a:spcAft>
                <a:spcPts val="0"/>
              </a:spcAft>
              <a:buClr>
                <a:srgbClr val="000000"/>
              </a:buClr>
              <a:buSzPts val="3400"/>
              <a:buFont typeface="Arial"/>
              <a:buNone/>
            </a:pPr>
            <a:r>
              <a:t/>
            </a:r>
            <a:endParaRPr b="1" sz="3400">
              <a:solidFill>
                <a:srgbClr val="FFFFFF"/>
              </a:solidFill>
            </a:endParaRPr>
          </a:p>
          <a:p>
            <a:pPr indent="0" lvl="0" marL="0" rtl="0" algn="ctr">
              <a:spcBef>
                <a:spcPts val="0"/>
              </a:spcBef>
              <a:spcAft>
                <a:spcPts val="0"/>
              </a:spcAft>
              <a:buClr>
                <a:srgbClr val="000000"/>
              </a:buClr>
              <a:buSzPts val="3400"/>
              <a:buFont typeface="Arial"/>
              <a:buNone/>
            </a:pPr>
            <a:r>
              <a:t/>
            </a:r>
            <a:endParaRPr b="1" sz="3400">
              <a:solidFill>
                <a:srgbClr val="FFFFFF"/>
              </a:solidFill>
            </a:endParaRPr>
          </a:p>
          <a:p>
            <a:pPr indent="0" lvl="0" marL="0" rtl="0" algn="l">
              <a:lnSpc>
                <a:spcPct val="115000"/>
              </a:lnSpc>
              <a:spcBef>
                <a:spcPts val="0"/>
              </a:spcBef>
              <a:spcAft>
                <a:spcPts val="0"/>
              </a:spcAft>
              <a:buNone/>
            </a:pPr>
            <a:r>
              <a:t/>
            </a:r>
            <a:endParaRPr b="1" sz="3200">
              <a:solidFill>
                <a:srgbClr val="FFFFFF"/>
              </a:solidFill>
            </a:endParaRPr>
          </a:p>
          <a:p>
            <a:pPr indent="0" lvl="0" marL="0" rtl="0" algn="l">
              <a:lnSpc>
                <a:spcPct val="115000"/>
              </a:lnSpc>
              <a:spcBef>
                <a:spcPts val="0"/>
              </a:spcBef>
              <a:spcAft>
                <a:spcPts val="0"/>
              </a:spcAft>
              <a:buNone/>
            </a:pPr>
            <a:r>
              <a:t/>
            </a:r>
            <a:endParaRPr b="1" sz="3200">
              <a:solidFill>
                <a:srgbClr val="FFFFFF"/>
              </a:solidFil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9d2adf68cb_0_0"/>
          <p:cNvSpPr txBox="1"/>
          <p:nvPr/>
        </p:nvSpPr>
        <p:spPr>
          <a:xfrm>
            <a:off x="146050" y="250504"/>
            <a:ext cx="11637900" cy="4574100"/>
          </a:xfrm>
          <a:prstGeom prst="rect">
            <a:avLst/>
          </a:prstGeom>
          <a:noFill/>
          <a:ln>
            <a:noFill/>
          </a:ln>
        </p:spPr>
        <p:txBody>
          <a:bodyPr anchorCtr="0" anchor="t" bIns="60925" lIns="121875" spcFirstLastPara="1" rIns="121875" wrap="square" tIns="60925">
            <a:noAutofit/>
          </a:bodyPr>
          <a:lstStyle/>
          <a:p>
            <a:pPr indent="0" lvl="0" marL="0" marR="0" rtl="0" algn="ctr">
              <a:lnSpc>
                <a:spcPct val="110000"/>
              </a:lnSpc>
              <a:spcBef>
                <a:spcPts val="0"/>
              </a:spcBef>
              <a:spcAft>
                <a:spcPts val="0"/>
              </a:spcAft>
              <a:buNone/>
            </a:pPr>
            <a:r>
              <a:rPr lang="en-US" sz="3400">
                <a:solidFill>
                  <a:schemeClr val="lt1"/>
                </a:solidFill>
              </a:rPr>
              <a:t>1990-2020</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Staff Advisory Council is celebrating its </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30</a:t>
            </a:r>
            <a:r>
              <a:rPr b="0" baseline="30000" i="0" lang="en-US" sz="3600" u="none" cap="none" strike="noStrike">
                <a:solidFill>
                  <a:srgbClr val="FFFFFF"/>
                </a:solidFill>
                <a:latin typeface="Arial"/>
                <a:ea typeface="Arial"/>
                <a:cs typeface="Arial"/>
                <a:sym typeface="Arial"/>
              </a:rPr>
              <a:t>th</a:t>
            </a:r>
            <a:r>
              <a:rPr b="0" i="0" lang="en-US" sz="3600" u="none" cap="none" strike="noStrike">
                <a:solidFill>
                  <a:srgbClr val="FFFFFF"/>
                </a:solidFill>
                <a:latin typeface="Arial"/>
                <a:ea typeface="Arial"/>
                <a:cs typeface="Arial"/>
                <a:sym typeface="Arial"/>
              </a:rPr>
              <a:t> anniversary this year</a:t>
            </a:r>
            <a:r>
              <a:rPr lang="en-US" sz="3600">
                <a:solidFill>
                  <a:srgbClr val="FFFFFF"/>
                </a:solidFill>
              </a:rPr>
              <a:t>!</a:t>
            </a:r>
            <a:endParaRPr b="0" i="0" sz="3600" u="none" cap="none" strike="noStrike">
              <a:solidFill>
                <a:srgbClr val="FFFFFF"/>
              </a:solidFill>
              <a:latin typeface="Arial"/>
              <a:ea typeface="Arial"/>
              <a:cs typeface="Arial"/>
              <a:sym typeface="Arial"/>
            </a:endParaRPr>
          </a:p>
        </p:txBody>
      </p:sp>
      <p:pic>
        <p:nvPicPr>
          <p:cNvPr id="100" name="Google Shape;100;g9d2adf68cb_0_0"/>
          <p:cNvPicPr preferRelativeResize="0"/>
          <p:nvPr/>
        </p:nvPicPr>
        <p:blipFill rotWithShape="1">
          <a:blip r:embed="rId3">
            <a:alphaModFix/>
          </a:blip>
          <a:srcRect b="0" l="0" r="0" t="0"/>
          <a:stretch/>
        </p:blipFill>
        <p:spPr>
          <a:xfrm>
            <a:off x="3385679" y="2421178"/>
            <a:ext cx="5158642" cy="3863493"/>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a8a0860a30_1_6"/>
          <p:cNvSpPr/>
          <p:nvPr/>
        </p:nvSpPr>
        <p:spPr>
          <a:xfrm>
            <a:off x="1197808" y="2101362"/>
            <a:ext cx="9793200" cy="2927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b="0" i="0" lang="en-US" sz="3400" u="none" cap="none" strike="noStrike">
                <a:solidFill>
                  <a:srgbClr val="FFFFFF"/>
                </a:solidFill>
                <a:latin typeface="Arial"/>
                <a:ea typeface="Arial"/>
                <a:cs typeface="Arial"/>
                <a:sym typeface="Arial"/>
              </a:rPr>
              <a:t>Thank you to all who participated  over these many years by donating a basket, making a donation, purchasing tickets, donating school supplies and/or volunteering.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a8a0860a30_1_0"/>
          <p:cNvSpPr/>
          <p:nvPr/>
        </p:nvSpPr>
        <p:spPr>
          <a:xfrm>
            <a:off x="1197825" y="782550"/>
            <a:ext cx="9793200" cy="524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400" u="none" cap="none" strike="noStrike">
                <a:solidFill>
                  <a:srgbClr val="FFFFFF"/>
                </a:solidFill>
                <a:latin typeface="Arial"/>
                <a:ea typeface="Arial"/>
                <a:cs typeface="Arial"/>
                <a:sym typeface="Arial"/>
              </a:rPr>
              <a:t>CWRU has a history of giving and caring </a:t>
            </a:r>
            <a:endParaRPr/>
          </a:p>
          <a:p>
            <a:pPr indent="0" lvl="0" marL="0" marR="0" rtl="0" algn="ctr">
              <a:lnSpc>
                <a:spcPct val="100000"/>
              </a:lnSpc>
              <a:spcBef>
                <a:spcPts val="0"/>
              </a:spcBef>
              <a:spcAft>
                <a:spcPts val="0"/>
              </a:spcAft>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rPr b="0" i="0" lang="en-US" sz="3400" u="none" cap="none" strike="noStrike">
                <a:solidFill>
                  <a:srgbClr val="FFFFFF"/>
                </a:solidFill>
                <a:latin typeface="Arial"/>
                <a:ea typeface="Arial"/>
                <a:cs typeface="Arial"/>
                <a:sym typeface="Arial"/>
              </a:rPr>
              <a:t>There may not be basket winners but let's make everyone a winner by doing some </a:t>
            </a:r>
            <a:endParaRPr sz="3400">
              <a:solidFill>
                <a:srgbClr val="FFFFFF"/>
              </a:solidFill>
            </a:endParaRPr>
          </a:p>
          <a:p>
            <a:pPr indent="0" lvl="0" marL="0" marR="0" rtl="0" algn="ctr">
              <a:lnSpc>
                <a:spcPct val="100000"/>
              </a:lnSpc>
              <a:spcBef>
                <a:spcPts val="0"/>
              </a:spcBef>
              <a:spcAft>
                <a:spcPts val="0"/>
              </a:spcAft>
              <a:buClr>
                <a:srgbClr val="000000"/>
              </a:buClr>
              <a:buSzPts val="3400"/>
              <a:buFont typeface="Arial"/>
              <a:buNone/>
            </a:pPr>
            <a:r>
              <a:rPr b="0" i="0" lang="en-US" sz="3400" u="none" cap="none" strike="noStrike">
                <a:solidFill>
                  <a:srgbClr val="FFFFFF"/>
                </a:solidFill>
                <a:latin typeface="Arial"/>
                <a:ea typeface="Arial"/>
                <a:cs typeface="Arial"/>
                <a:sym typeface="Arial"/>
              </a:rPr>
              <a:t>Community Service </a:t>
            </a:r>
            <a:endParaRPr b="0"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0"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rPr b="0" i="0" lang="en-US" sz="3400" u="none" cap="none" strike="noStrike">
                <a:solidFill>
                  <a:srgbClr val="FFFFFF"/>
                </a:solidFill>
                <a:latin typeface="Arial"/>
                <a:ea typeface="Arial"/>
                <a:cs typeface="Arial"/>
                <a:sym typeface="Arial"/>
              </a:rPr>
              <a:t>Please consider giving back, if you look back </a:t>
            </a:r>
            <a:r>
              <a:rPr lang="en-US" sz="3400">
                <a:solidFill>
                  <a:srgbClr val="FFFFFF"/>
                </a:solidFill>
              </a:rPr>
              <a:t>through</a:t>
            </a:r>
            <a:r>
              <a:rPr b="0" i="0" lang="en-US" sz="3400" u="none" cap="none" strike="noStrike">
                <a:solidFill>
                  <a:srgbClr val="FFFFFF"/>
                </a:solidFill>
                <a:latin typeface="Arial"/>
                <a:ea typeface="Arial"/>
                <a:cs typeface="Arial"/>
                <a:sym typeface="Arial"/>
              </a:rPr>
              <a:t> these slides there are so many opportunities to make a</a:t>
            </a:r>
            <a:r>
              <a:rPr lang="en-US" sz="3400">
                <a:solidFill>
                  <a:srgbClr val="FFFFFF"/>
                </a:solidFill>
              </a:rPr>
              <a:t> </a:t>
            </a:r>
            <a:r>
              <a:rPr b="0" i="0" lang="en-US" sz="3400" u="none" cap="none" strike="noStrike">
                <a:solidFill>
                  <a:srgbClr val="FFFFFF"/>
                </a:solidFill>
                <a:latin typeface="Arial"/>
                <a:ea typeface="Arial"/>
                <a:cs typeface="Arial"/>
                <a:sym typeface="Arial"/>
              </a:rPr>
              <a:t>difference t</a:t>
            </a:r>
            <a:r>
              <a:rPr lang="en-US" sz="3400">
                <a:solidFill>
                  <a:srgbClr val="FFFFFF"/>
                </a:solidFill>
              </a:rPr>
              <a:t>oday</a:t>
            </a:r>
            <a:endParaRPr b="0"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104" name="Shape 104"/>
        <p:cNvGrpSpPr/>
        <p:nvPr/>
      </p:nvGrpSpPr>
      <p:grpSpPr>
        <a:xfrm>
          <a:off x="0" y="0"/>
          <a:ext cx="0" cy="0"/>
          <a:chOff x="0" y="0"/>
          <a:chExt cx="0" cy="0"/>
        </a:xfrm>
      </p:grpSpPr>
      <p:sp>
        <p:nvSpPr>
          <p:cNvPr id="105" name="Google Shape;105;p2"/>
          <p:cNvSpPr/>
          <p:nvPr/>
        </p:nvSpPr>
        <p:spPr>
          <a:xfrm>
            <a:off x="606669" y="507620"/>
            <a:ext cx="11148646" cy="61247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The Community Service Committee has had a long history of giving back. When the Council first formed, there were </a:t>
            </a:r>
            <a:endParaRPr/>
          </a:p>
          <a:p>
            <a:pPr indent="0" lvl="0" marL="0" marR="0" rtl="0" algn="l">
              <a:lnSpc>
                <a:spcPct val="100000"/>
              </a:lnSpc>
              <a:spcBef>
                <a:spcPts val="0"/>
              </a:spcBef>
              <a:spcAft>
                <a:spcPts val="0"/>
              </a:spcAft>
              <a:buNone/>
            </a:pPr>
            <a:r>
              <a:t/>
            </a:r>
            <a:endParaRPr b="0" i="0" sz="2800" u="none" cap="none" strike="noStrike">
              <a:solidFill>
                <a:schemeClr val="lt1"/>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Courier New"/>
              <a:buChar char="o"/>
            </a:pPr>
            <a:r>
              <a:rPr b="0" i="0" lang="en-US" sz="2800" u="none" cap="none" strike="noStrike">
                <a:solidFill>
                  <a:schemeClr val="lt1"/>
                </a:solidFill>
                <a:latin typeface="Arial"/>
                <a:ea typeface="Arial"/>
                <a:cs typeface="Arial"/>
                <a:sym typeface="Arial"/>
              </a:rPr>
              <a:t>Cook Books </a:t>
            </a:r>
            <a:endParaRPr/>
          </a:p>
          <a:p>
            <a:pPr indent="-457200" lvl="0" marL="457200" marR="0" rtl="0" algn="l">
              <a:lnSpc>
                <a:spcPct val="100000"/>
              </a:lnSpc>
              <a:spcBef>
                <a:spcPts val="0"/>
              </a:spcBef>
              <a:spcAft>
                <a:spcPts val="0"/>
              </a:spcAft>
              <a:buClr>
                <a:schemeClr val="lt1"/>
              </a:buClr>
              <a:buSzPts val="2800"/>
              <a:buFont typeface="Courier New"/>
              <a:buChar char="o"/>
            </a:pPr>
            <a:r>
              <a:rPr b="0" i="0" lang="en-US" sz="2800" u="none" cap="none" strike="noStrike">
                <a:solidFill>
                  <a:schemeClr val="lt1"/>
                </a:solidFill>
                <a:latin typeface="Arial"/>
                <a:ea typeface="Arial"/>
                <a:cs typeface="Arial"/>
                <a:sym typeface="Arial"/>
              </a:rPr>
              <a:t>Bake Sales </a:t>
            </a:r>
            <a:endParaRPr/>
          </a:p>
          <a:p>
            <a:pPr indent="-457200" lvl="0" marL="457200" marR="0" rtl="0" algn="l">
              <a:lnSpc>
                <a:spcPct val="100000"/>
              </a:lnSpc>
              <a:spcBef>
                <a:spcPts val="0"/>
              </a:spcBef>
              <a:spcAft>
                <a:spcPts val="0"/>
              </a:spcAft>
              <a:buClr>
                <a:schemeClr val="lt1"/>
              </a:buClr>
              <a:buSzPts val="2800"/>
              <a:buFont typeface="Courier New"/>
              <a:buChar char="o"/>
            </a:pPr>
            <a:r>
              <a:rPr b="0" i="0" lang="en-US" sz="2800" u="none" cap="none" strike="noStrike">
                <a:solidFill>
                  <a:schemeClr val="lt1"/>
                </a:solidFill>
                <a:latin typeface="Arial"/>
                <a:ea typeface="Arial"/>
                <a:cs typeface="Arial"/>
                <a:sym typeface="Arial"/>
              </a:rPr>
              <a:t>Preparing and serving meals at Ronald McDonald House </a:t>
            </a:r>
            <a:endParaRPr/>
          </a:p>
          <a:p>
            <a:pPr indent="-457200" lvl="0" marL="457200" marR="0" rtl="0" algn="l">
              <a:lnSpc>
                <a:spcPct val="100000"/>
              </a:lnSpc>
              <a:spcBef>
                <a:spcPts val="0"/>
              </a:spcBef>
              <a:spcAft>
                <a:spcPts val="0"/>
              </a:spcAft>
              <a:buClr>
                <a:schemeClr val="lt1"/>
              </a:buClr>
              <a:buSzPts val="2800"/>
              <a:buFont typeface="Courier New"/>
              <a:buChar char="o"/>
            </a:pPr>
            <a:r>
              <a:rPr b="0" i="0" lang="en-US" sz="2800" u="none" cap="none" strike="noStrike">
                <a:solidFill>
                  <a:schemeClr val="lt1"/>
                </a:solidFill>
                <a:latin typeface="Arial"/>
                <a:ea typeface="Arial"/>
                <a:cs typeface="Arial"/>
                <a:sym typeface="Arial"/>
              </a:rPr>
              <a:t>Holiday Caroling at Judson Manor </a:t>
            </a:r>
            <a:endParaRPr/>
          </a:p>
          <a:p>
            <a:pPr indent="-457200" lvl="0" marL="457200" marR="0" rtl="0" algn="l">
              <a:lnSpc>
                <a:spcPct val="100000"/>
              </a:lnSpc>
              <a:spcBef>
                <a:spcPts val="0"/>
              </a:spcBef>
              <a:spcAft>
                <a:spcPts val="0"/>
              </a:spcAft>
              <a:buClr>
                <a:schemeClr val="lt1"/>
              </a:buClr>
              <a:buSzPts val="2800"/>
              <a:buFont typeface="Courier New"/>
              <a:buChar char="o"/>
            </a:pPr>
            <a:r>
              <a:rPr b="0" i="0" lang="en-US" sz="2800" u="none" cap="none" strike="noStrike">
                <a:solidFill>
                  <a:schemeClr val="lt1"/>
                </a:solidFill>
                <a:latin typeface="Arial"/>
                <a:ea typeface="Arial"/>
                <a:cs typeface="Arial"/>
                <a:sym typeface="Arial"/>
              </a:rPr>
              <a:t>Sorting and packing food at the Cleveland Food Bank </a:t>
            </a:r>
            <a:endParaRPr/>
          </a:p>
          <a:p>
            <a:pPr indent="-457200" lvl="0" marL="457200" marR="0" rtl="0" algn="l">
              <a:lnSpc>
                <a:spcPct val="100000"/>
              </a:lnSpc>
              <a:spcBef>
                <a:spcPts val="0"/>
              </a:spcBef>
              <a:spcAft>
                <a:spcPts val="0"/>
              </a:spcAft>
              <a:buClr>
                <a:schemeClr val="lt1"/>
              </a:buClr>
              <a:buSzPts val="2800"/>
              <a:buFont typeface="Courier New"/>
              <a:buChar char="o"/>
            </a:pPr>
            <a:r>
              <a:rPr b="0" i="0" lang="en-US" sz="2800" u="none" cap="none" strike="noStrike">
                <a:solidFill>
                  <a:schemeClr val="lt1"/>
                </a:solidFill>
                <a:latin typeface="Arial"/>
                <a:ea typeface="Arial"/>
                <a:cs typeface="Arial"/>
                <a:sym typeface="Arial"/>
              </a:rPr>
              <a:t>Clothing drive for Dress for Success, </a:t>
            </a:r>
            <a:endParaRPr b="0" i="0" sz="2800" u="none" cap="none" strike="noStrike">
              <a:solidFill>
                <a:schemeClr val="lt1"/>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Courier New"/>
              <a:buChar char="o"/>
            </a:pPr>
            <a:r>
              <a:rPr b="0" i="0" lang="en-US" sz="2800" u="none" cap="none" strike="noStrike">
                <a:solidFill>
                  <a:schemeClr val="lt1"/>
                </a:solidFill>
                <a:latin typeface="Arial"/>
                <a:ea typeface="Arial"/>
                <a:cs typeface="Arial"/>
                <a:sym typeface="Arial"/>
              </a:rPr>
              <a:t>Lending a hand at the City Mission </a:t>
            </a:r>
            <a:endParaRPr/>
          </a:p>
          <a:p>
            <a:pPr indent="0" lvl="0" marL="0" marR="0" rtl="0" algn="l">
              <a:lnSpc>
                <a:spcPct val="100000"/>
              </a:lnSpc>
              <a:spcBef>
                <a:spcPts val="0"/>
              </a:spcBef>
              <a:spcAft>
                <a:spcPts val="0"/>
              </a:spcAft>
              <a:buNone/>
            </a:pPr>
            <a:r>
              <a:t/>
            </a:r>
            <a:endParaRPr b="0"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…..and so much more over the last 30 years. </a:t>
            </a:r>
            <a:endParaRPr b="0"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 </a:t>
            </a:r>
            <a:endParaRPr b="0" i="0" sz="28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109" name="Shape 109"/>
        <p:cNvGrpSpPr/>
        <p:nvPr/>
      </p:nvGrpSpPr>
      <p:grpSpPr>
        <a:xfrm>
          <a:off x="0" y="0"/>
          <a:ext cx="0" cy="0"/>
          <a:chOff x="0" y="0"/>
          <a:chExt cx="0" cy="0"/>
        </a:xfrm>
      </p:grpSpPr>
      <p:sp>
        <p:nvSpPr>
          <p:cNvPr id="110" name="Google Shape;110;p12"/>
          <p:cNvSpPr/>
          <p:nvPr/>
        </p:nvSpPr>
        <p:spPr>
          <a:xfrm>
            <a:off x="606669" y="507620"/>
            <a:ext cx="11148646" cy="4401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Terri Gieger and Christy Kehoe (wearing the hats in the next picture)</a:t>
            </a:r>
            <a:endParaRPr/>
          </a:p>
          <a:p>
            <a:pPr indent="0" lvl="0" marL="0" marR="0" rtl="0" algn="ctr">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 were among the first Co–Chairs.</a:t>
            </a:r>
            <a:endParaRPr/>
          </a:p>
          <a:p>
            <a:pPr indent="0" lvl="0" marL="0" marR="0" rtl="0" algn="ctr">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When doing our 20</a:t>
            </a:r>
            <a:r>
              <a:rPr lang="en-US" sz="2800">
                <a:solidFill>
                  <a:schemeClr val="lt1"/>
                </a:solidFill>
              </a:rPr>
              <a:t>-</a:t>
            </a:r>
            <a:r>
              <a:rPr b="0" i="0" lang="en-US" sz="2800" u="none" cap="none" strike="noStrike">
                <a:solidFill>
                  <a:schemeClr val="lt1"/>
                </a:solidFill>
                <a:latin typeface="Arial"/>
                <a:ea typeface="Arial"/>
                <a:cs typeface="Arial"/>
                <a:sym typeface="Arial"/>
              </a:rPr>
              <a:t>year anniversary video, Terri and </a:t>
            </a:r>
            <a:r>
              <a:rPr lang="en-US" sz="2800">
                <a:solidFill>
                  <a:schemeClr val="lt1"/>
                </a:solidFill>
              </a:rPr>
              <a:t>Christy</a:t>
            </a:r>
            <a:r>
              <a:rPr b="0" i="0" lang="en-US" sz="2800" u="none" cap="none" strike="noStrike">
                <a:solidFill>
                  <a:schemeClr val="lt1"/>
                </a:solidFill>
                <a:latin typeface="Arial"/>
                <a:ea typeface="Arial"/>
                <a:cs typeface="Arial"/>
                <a:sym typeface="Arial"/>
              </a:rPr>
              <a:t> remember starting the Basket Raffle and also going to the President to </a:t>
            </a:r>
            <a:r>
              <a:rPr lang="en-US" sz="2800">
                <a:solidFill>
                  <a:schemeClr val="lt1"/>
                </a:solidFill>
              </a:rPr>
              <a:t>suggest </a:t>
            </a:r>
            <a:r>
              <a:rPr b="0" i="0" lang="en-US" sz="2800" u="none" cap="none" strike="noStrike">
                <a:solidFill>
                  <a:schemeClr val="lt1"/>
                </a:solidFill>
                <a:latin typeface="Arial"/>
                <a:ea typeface="Arial"/>
                <a:cs typeface="Arial"/>
                <a:sym typeface="Arial"/>
              </a:rPr>
              <a:t>a Community Service Day.  </a:t>
            </a:r>
            <a:endParaRPr/>
          </a:p>
          <a:p>
            <a:pPr indent="0" lvl="0" marL="0" marR="0" rtl="0" algn="ctr">
              <a:lnSpc>
                <a:spcPct val="100000"/>
              </a:lnSpc>
              <a:spcBef>
                <a:spcPts val="0"/>
              </a:spcBef>
              <a:spcAft>
                <a:spcPts val="0"/>
              </a:spcAft>
              <a:buNone/>
            </a:pPr>
            <a:r>
              <a:t/>
            </a:r>
            <a:endParaRPr b="0" i="0" sz="2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Christy had this to say, “I think I am most proud of our suggestion for a Community Service Day.  I </a:t>
            </a:r>
            <a:r>
              <a:rPr lang="en-US" sz="2800">
                <a:solidFill>
                  <a:schemeClr val="lt1"/>
                </a:solidFill>
              </a:rPr>
              <a:t>r</a:t>
            </a:r>
            <a:r>
              <a:rPr b="0" i="0" lang="en-US" sz="2800" u="none" cap="none" strike="noStrike">
                <a:solidFill>
                  <a:schemeClr val="lt1"/>
                </a:solidFill>
                <a:latin typeface="Arial"/>
                <a:ea typeface="Arial"/>
                <a:cs typeface="Arial"/>
                <a:sym typeface="Arial"/>
              </a:rPr>
              <a:t>emember taking our proposal to the president and how it felt like going to see the Wizard of Oz.”</a:t>
            </a:r>
            <a:endParaRPr b="0"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 </a:t>
            </a:r>
            <a:endParaRPr b="0" i="0" sz="28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a499f01c36_5_0"/>
          <p:cNvSpPr txBox="1"/>
          <p:nvPr/>
        </p:nvSpPr>
        <p:spPr>
          <a:xfrm>
            <a:off x="276950" y="164882"/>
            <a:ext cx="11637900" cy="629100"/>
          </a:xfrm>
          <a:prstGeom prst="rect">
            <a:avLst/>
          </a:prstGeom>
          <a:noFill/>
          <a:ln>
            <a:noFill/>
          </a:ln>
        </p:spPr>
        <p:txBody>
          <a:bodyPr anchorCtr="0" anchor="t" bIns="60925" lIns="121875" spcFirstLastPara="1" rIns="121875" wrap="square" tIns="60925">
            <a:noAutofit/>
          </a:bodyPr>
          <a:lstStyle/>
          <a:p>
            <a:pPr indent="0" lvl="0" marL="0" marR="0" rtl="0" algn="ctr">
              <a:lnSpc>
                <a:spcPct val="110000"/>
              </a:lnSpc>
              <a:spcBef>
                <a:spcPts val="0"/>
              </a:spcBef>
              <a:spcAft>
                <a:spcPts val="0"/>
              </a:spcAft>
              <a:buClr>
                <a:srgbClr val="FFFFFF"/>
              </a:buClr>
              <a:buSzPts val="3400"/>
              <a:buFont typeface="Arial"/>
              <a:buNone/>
            </a:pPr>
            <a:r>
              <a:rPr b="0" i="0" lang="en-US" sz="3400" u="none" cap="none" strike="noStrike">
                <a:solidFill>
                  <a:schemeClr val="lt1"/>
                </a:solidFill>
                <a:latin typeface="Arial"/>
                <a:ea typeface="Arial"/>
                <a:cs typeface="Arial"/>
                <a:sym typeface="Arial"/>
              </a:rPr>
              <a:t>March of Dimes Walk</a:t>
            </a:r>
            <a:endParaRPr b="0" i="0" sz="3400" u="none" cap="none" strike="noStrike">
              <a:solidFill>
                <a:schemeClr val="lt1"/>
              </a:solidFill>
              <a:latin typeface="Arial"/>
              <a:ea typeface="Arial"/>
              <a:cs typeface="Arial"/>
              <a:sym typeface="Arial"/>
            </a:endParaRPr>
          </a:p>
          <a:p>
            <a:pPr indent="0" lvl="0" marL="914400" marR="0" rtl="0" algn="l">
              <a:lnSpc>
                <a:spcPct val="110000"/>
              </a:lnSpc>
              <a:spcBef>
                <a:spcPts val="0"/>
              </a:spcBef>
              <a:spcAft>
                <a:spcPts val="0"/>
              </a:spcAft>
              <a:buClr>
                <a:srgbClr val="000000"/>
              </a:buClr>
              <a:buSzPts val="3400"/>
              <a:buFont typeface="Arial"/>
              <a:buNone/>
            </a:pPr>
            <a:r>
              <a:t/>
            </a:r>
            <a:endParaRPr b="0" i="0" sz="3400" u="none" cap="none" strike="noStrike">
              <a:solidFill>
                <a:schemeClr val="lt1"/>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t/>
            </a:r>
            <a:endParaRPr b="0" i="0" sz="3600" u="none" cap="none" strike="noStrike">
              <a:solidFill>
                <a:srgbClr val="FFFFFF"/>
              </a:solidFill>
              <a:latin typeface="Arial"/>
              <a:ea typeface="Arial"/>
              <a:cs typeface="Arial"/>
              <a:sym typeface="Arial"/>
            </a:endParaRPr>
          </a:p>
        </p:txBody>
      </p:sp>
      <p:pic>
        <p:nvPicPr>
          <p:cNvPr id="116" name="Google Shape;116;ga499f01c36_5_0"/>
          <p:cNvPicPr preferRelativeResize="0"/>
          <p:nvPr/>
        </p:nvPicPr>
        <p:blipFill rotWithShape="1">
          <a:blip r:embed="rId3">
            <a:alphaModFix/>
          </a:blip>
          <a:srcRect b="0" l="0" r="0" t="0"/>
          <a:stretch/>
        </p:blipFill>
        <p:spPr>
          <a:xfrm>
            <a:off x="2149451" y="978475"/>
            <a:ext cx="7892904" cy="5600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9d2adf68cb_0_5"/>
          <p:cNvSpPr txBox="1"/>
          <p:nvPr/>
        </p:nvSpPr>
        <p:spPr>
          <a:xfrm>
            <a:off x="146050" y="188958"/>
            <a:ext cx="11637900" cy="4574100"/>
          </a:xfrm>
          <a:prstGeom prst="rect">
            <a:avLst/>
          </a:prstGeom>
          <a:noFill/>
          <a:ln>
            <a:noFill/>
          </a:ln>
        </p:spPr>
        <p:txBody>
          <a:bodyPr anchorCtr="0" anchor="t" bIns="60925" lIns="121875" spcFirstLastPara="1" rIns="121875" wrap="square" tIns="60925">
            <a:noAutofit/>
          </a:bodyPr>
          <a:lstStyle/>
          <a:p>
            <a:pPr indent="0" lvl="0" marL="12700" marR="0" rtl="0" algn="ctr">
              <a:lnSpc>
                <a:spcPct val="110000"/>
              </a:lnSpc>
              <a:spcBef>
                <a:spcPts val="0"/>
              </a:spcBef>
              <a:spcAft>
                <a:spcPts val="0"/>
              </a:spcAft>
              <a:buClr>
                <a:srgbClr val="000000"/>
              </a:buClr>
              <a:buSzPts val="3400"/>
              <a:buFont typeface="Arial"/>
              <a:buNone/>
            </a:pPr>
            <a:r>
              <a:rPr b="0" i="0" lang="en-US" sz="3400" u="none" cap="none" strike="noStrike">
                <a:solidFill>
                  <a:schemeClr val="lt1"/>
                </a:solidFill>
                <a:latin typeface="Arial"/>
                <a:ea typeface="Arial"/>
                <a:cs typeface="Arial"/>
                <a:sym typeface="Arial"/>
              </a:rPr>
              <a:t>We had to cancel the traditional Basket Raffle this year.    </a:t>
            </a:r>
            <a:endParaRPr b="0" i="0" sz="3600" u="none" cap="none" strike="noStrike">
              <a:solidFill>
                <a:srgbClr val="FFFFFF"/>
              </a:solidFill>
              <a:latin typeface="Arial"/>
              <a:ea typeface="Arial"/>
              <a:cs typeface="Arial"/>
              <a:sym typeface="Arial"/>
            </a:endParaRPr>
          </a:p>
        </p:txBody>
      </p:sp>
      <p:sp>
        <p:nvSpPr>
          <p:cNvPr id="122" name="Google Shape;122;g9d2adf68cb_0_5"/>
          <p:cNvSpPr txBox="1"/>
          <p:nvPr/>
        </p:nvSpPr>
        <p:spPr>
          <a:xfrm>
            <a:off x="117475" y="4581525"/>
            <a:ext cx="11637900" cy="1219200"/>
          </a:xfrm>
          <a:prstGeom prst="rect">
            <a:avLst/>
          </a:prstGeom>
          <a:noFill/>
          <a:ln>
            <a:noFill/>
          </a:ln>
        </p:spPr>
        <p:txBody>
          <a:bodyPr anchorCtr="0" anchor="t" bIns="60925" lIns="121875" spcFirstLastPara="1" rIns="121875" wrap="square" tIns="60925">
            <a:noAutofit/>
          </a:bodyPr>
          <a:lstStyle/>
          <a:p>
            <a:pPr indent="0" lvl="0" marL="0" marR="0" rtl="0" algn="ctr">
              <a:lnSpc>
                <a:spcPct val="110000"/>
              </a:lnSpc>
              <a:spcBef>
                <a:spcPts val="0"/>
              </a:spcBef>
              <a:spcAft>
                <a:spcPts val="0"/>
              </a:spcAft>
              <a:buClr>
                <a:srgbClr val="FFFFFF"/>
              </a:buClr>
              <a:buSzPts val="3600"/>
              <a:buFont typeface="Arial"/>
              <a:buNone/>
            </a:pPr>
            <a:br>
              <a:rPr b="0" i="0" lang="en-US" sz="3600" u="none" cap="none" strike="noStrike">
                <a:solidFill>
                  <a:srgbClr val="FFFFFF"/>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File:SMirC-cry.svg - Wikimedia Commons" id="123" name="Google Shape;123;g9d2adf68cb_0_5"/>
          <p:cNvPicPr preferRelativeResize="0"/>
          <p:nvPr/>
        </p:nvPicPr>
        <p:blipFill rotWithShape="1">
          <a:blip r:embed="rId3">
            <a:alphaModFix/>
          </a:blip>
          <a:srcRect b="0" l="0" r="0" t="0"/>
          <a:stretch/>
        </p:blipFill>
        <p:spPr>
          <a:xfrm>
            <a:off x="3940297" y="1385398"/>
            <a:ext cx="3805727" cy="38057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Celebration PNG Transparent Images | PNG All" id="128" name="Google Shape;128;p1"/>
          <p:cNvPicPr preferRelativeResize="0"/>
          <p:nvPr/>
        </p:nvPicPr>
        <p:blipFill rotWithShape="1">
          <a:blip r:embed="rId3">
            <a:alphaModFix/>
          </a:blip>
          <a:srcRect b="0" l="0" r="0" t="0"/>
          <a:stretch/>
        </p:blipFill>
        <p:spPr>
          <a:xfrm>
            <a:off x="4486801" y="1723292"/>
            <a:ext cx="2956397" cy="2888306"/>
          </a:xfrm>
          <a:prstGeom prst="rect">
            <a:avLst/>
          </a:prstGeom>
          <a:noFill/>
          <a:ln>
            <a:noFill/>
          </a:ln>
        </p:spPr>
      </p:pic>
      <p:sp>
        <p:nvSpPr>
          <p:cNvPr id="129" name="Google Shape;129;p1"/>
          <p:cNvSpPr txBox="1"/>
          <p:nvPr/>
        </p:nvSpPr>
        <p:spPr>
          <a:xfrm>
            <a:off x="146050" y="188958"/>
            <a:ext cx="11637900" cy="4574100"/>
          </a:xfrm>
          <a:prstGeom prst="rect">
            <a:avLst/>
          </a:prstGeom>
          <a:noFill/>
          <a:ln>
            <a:noFill/>
          </a:ln>
        </p:spPr>
        <p:txBody>
          <a:bodyPr anchorCtr="0" anchor="t" bIns="60925" lIns="121875" spcFirstLastPara="1" rIns="121875" wrap="square" tIns="60925">
            <a:noAutofit/>
          </a:bodyPr>
          <a:lstStyle/>
          <a:p>
            <a:pPr indent="0" lvl="0" marL="0" marR="0" rtl="0" algn="ctr">
              <a:lnSpc>
                <a:spcPct val="110000"/>
              </a:lnSpc>
              <a:spcBef>
                <a:spcPts val="0"/>
              </a:spcBef>
              <a:spcAft>
                <a:spcPts val="0"/>
              </a:spcAft>
              <a:buClr>
                <a:srgbClr val="FFFFFF"/>
              </a:buClr>
              <a:buSzPts val="3400"/>
              <a:buFont typeface="Arial"/>
              <a:buNone/>
            </a:pPr>
            <a:br>
              <a:rPr b="0" i="0" lang="en-US" sz="3600" u="none" cap="none" strike="noStrike">
                <a:solidFill>
                  <a:srgbClr val="FFFFFF"/>
                </a:solidFill>
                <a:latin typeface="Arial"/>
                <a:ea typeface="Arial"/>
                <a:cs typeface="Arial"/>
                <a:sym typeface="Arial"/>
              </a:rPr>
            </a:br>
            <a:r>
              <a:rPr b="0" i="0" lang="en-US" sz="3600" u="none" cap="none" strike="noStrike">
                <a:solidFill>
                  <a:srgbClr val="FFFFFF"/>
                </a:solidFill>
                <a:latin typeface="Arial"/>
                <a:ea typeface="Arial"/>
                <a:cs typeface="Arial"/>
                <a:sym typeface="Arial"/>
              </a:rPr>
              <a:t>We still want to celebrate!</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rPr b="0" i="0" lang="en-US" sz="3600" u="none" cap="none" strike="noStrike">
                <a:solidFill>
                  <a:srgbClr val="FFFFFF"/>
                </a:solidFill>
                <a:latin typeface="Arial"/>
                <a:ea typeface="Arial"/>
                <a:cs typeface="Arial"/>
                <a:sym typeface="Arial"/>
              </a:rPr>
              <a:t>Please enjoy a look back at 30 years of the </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rPr b="0" i="0" lang="en-US" sz="3600" u="none" cap="none" strike="noStrike">
                <a:solidFill>
                  <a:srgbClr val="FFFFFF"/>
                </a:solidFill>
                <a:latin typeface="Arial"/>
                <a:ea typeface="Arial"/>
                <a:cs typeface="Arial"/>
                <a:sym typeface="Arial"/>
              </a:rPr>
              <a:t>SAC Community Service</a:t>
            </a:r>
            <a:r>
              <a:rPr lang="en-US" sz="3600">
                <a:solidFill>
                  <a:srgbClr val="FFFFFF"/>
                </a:solidFill>
              </a:rPr>
              <a:t> Committee</a:t>
            </a:r>
            <a:endParaRPr b="0" i="0" sz="3600" u="none" cap="none" strike="noStrike">
              <a:solidFill>
                <a:srgbClr val="FFFFFF"/>
              </a:solidFill>
              <a:latin typeface="Arial"/>
              <a:ea typeface="Arial"/>
              <a:cs typeface="Arial"/>
              <a:sym typeface="Arial"/>
            </a:endParaRPr>
          </a:p>
          <a:p>
            <a:pPr indent="0" lvl="0" marL="0" marR="0" rtl="0" algn="ctr">
              <a:lnSpc>
                <a:spcPct val="110000"/>
              </a:lnSpc>
              <a:spcBef>
                <a:spcPts val="0"/>
              </a:spcBef>
              <a:spcAft>
                <a:spcPts val="0"/>
              </a:spcAft>
              <a:buClr>
                <a:srgbClr val="FFFFFF"/>
              </a:buClr>
              <a:buSzPts val="3400"/>
              <a:buFont typeface="Arial"/>
              <a:buNone/>
            </a:pPr>
            <a:r>
              <a:t/>
            </a:r>
            <a:endParaRPr b="0" i="0" sz="3600" u="none" cap="none" strike="noStrike">
              <a:solidFill>
                <a:srgbClr val="FFFFFF"/>
              </a:solidFill>
              <a:latin typeface="Arial"/>
              <a:ea typeface="Arial"/>
              <a:cs typeface="Arial"/>
              <a:sym typeface="Arial"/>
            </a:endParaRPr>
          </a:p>
        </p:txBody>
      </p:sp>
      <p:sp>
        <p:nvSpPr>
          <p:cNvPr id="130" name="Google Shape;130;p1"/>
          <p:cNvSpPr txBox="1"/>
          <p:nvPr/>
        </p:nvSpPr>
        <p:spPr>
          <a:xfrm>
            <a:off x="-911226" y="3543858"/>
            <a:ext cx="11637963" cy="1219200"/>
          </a:xfrm>
          <a:prstGeom prst="rect">
            <a:avLst/>
          </a:prstGeom>
          <a:noFill/>
          <a:ln>
            <a:noFill/>
          </a:ln>
        </p:spPr>
        <p:txBody>
          <a:bodyPr anchorCtr="0" anchor="t" bIns="60925" lIns="121875" spcFirstLastPara="1" rIns="121875" wrap="square" tIns="60925">
            <a:noAutofit/>
          </a:bodyPr>
          <a:lstStyle/>
          <a:p>
            <a:pPr indent="0" lvl="0" marL="0" marR="0" rtl="0" algn="ctr">
              <a:lnSpc>
                <a:spcPct val="110000"/>
              </a:lnSpc>
              <a:spcBef>
                <a:spcPts val="0"/>
              </a:spcBef>
              <a:spcAft>
                <a:spcPts val="0"/>
              </a:spcAft>
              <a:buClr>
                <a:srgbClr val="FFFFFF"/>
              </a:buClr>
              <a:buSzPts val="3600"/>
              <a:buFont typeface="Arial"/>
              <a:buNone/>
            </a:pPr>
            <a:br>
              <a:rPr b="0" i="0" lang="en-US" sz="3600" u="none" cap="none" strike="noStrike">
                <a:solidFill>
                  <a:srgbClr val="FFFFFF"/>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3"/>
          <p:cNvSpPr txBox="1"/>
          <p:nvPr/>
        </p:nvSpPr>
        <p:spPr>
          <a:xfrm>
            <a:off x="351785" y="2307126"/>
            <a:ext cx="11637963" cy="2243748"/>
          </a:xfrm>
          <a:prstGeom prst="rect">
            <a:avLst/>
          </a:prstGeom>
          <a:noFill/>
          <a:ln>
            <a:noFill/>
          </a:ln>
        </p:spPr>
        <p:txBody>
          <a:bodyPr anchorCtr="0" anchor="t" bIns="60925" lIns="121875" spcFirstLastPara="1" rIns="121875" wrap="square" tIns="60925">
            <a:noAutofit/>
          </a:bodyPr>
          <a:lstStyle/>
          <a:p>
            <a:pPr indent="0" lvl="0" marL="0" marR="0" rtl="0" algn="ctr">
              <a:lnSpc>
                <a:spcPct val="110000"/>
              </a:lnSpc>
              <a:spcBef>
                <a:spcPts val="0"/>
              </a:spcBef>
              <a:spcAft>
                <a:spcPts val="0"/>
              </a:spcAft>
              <a:buClr>
                <a:srgbClr val="FFFFFF"/>
              </a:buClr>
              <a:buSzPts val="3600"/>
              <a:buFont typeface="Arial"/>
              <a:buNone/>
            </a:pPr>
            <a:r>
              <a:rPr b="0" i="0" lang="en-US" sz="3600" u="none" cap="none" strike="noStrike">
                <a:solidFill>
                  <a:srgbClr val="FFFFFF"/>
                </a:solidFill>
                <a:latin typeface="Arial"/>
                <a:ea typeface="Arial"/>
                <a:cs typeface="Arial"/>
                <a:sym typeface="Arial"/>
              </a:rPr>
              <a:t>  </a:t>
            </a:r>
            <a:endParaRPr b="0" i="0" sz="3600" u="none" cap="none" strike="noStrike">
              <a:solidFill>
                <a:srgbClr val="FFFFFF"/>
              </a:solidFill>
              <a:latin typeface="Arial"/>
              <a:ea typeface="Arial"/>
              <a:cs typeface="Arial"/>
              <a:sym typeface="Arial"/>
            </a:endParaRPr>
          </a:p>
        </p:txBody>
      </p:sp>
      <p:sp>
        <p:nvSpPr>
          <p:cNvPr id="136" name="Google Shape;136;p13"/>
          <p:cNvSpPr/>
          <p:nvPr/>
        </p:nvSpPr>
        <p:spPr>
          <a:xfrm>
            <a:off x="36513" y="204788"/>
            <a:ext cx="11801475"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20 years of Basket Raffles</a:t>
            </a:r>
            <a:endParaRPr b="0" i="0" sz="3600" u="none" cap="none" strike="noStrike">
              <a:solidFill>
                <a:srgbClr val="FFFFFF"/>
              </a:solidFill>
              <a:latin typeface="Arial"/>
              <a:ea typeface="Arial"/>
              <a:cs typeface="Arial"/>
              <a:sym typeface="Arial"/>
            </a:endParaRPr>
          </a:p>
        </p:txBody>
      </p:sp>
      <p:pic>
        <p:nvPicPr>
          <p:cNvPr id="137" name="Google Shape;137;p13"/>
          <p:cNvPicPr preferRelativeResize="0"/>
          <p:nvPr/>
        </p:nvPicPr>
        <p:blipFill rotWithShape="1">
          <a:blip r:embed="rId3">
            <a:alphaModFix/>
          </a:blip>
          <a:srcRect b="0" l="0" r="0" t="0"/>
          <a:stretch/>
        </p:blipFill>
        <p:spPr>
          <a:xfrm>
            <a:off x="275275" y="2819347"/>
            <a:ext cx="11638273" cy="1219306"/>
          </a:xfrm>
          <a:prstGeom prst="rect">
            <a:avLst/>
          </a:prstGeom>
          <a:noFill/>
          <a:ln>
            <a:noFill/>
          </a:ln>
        </p:spPr>
      </p:pic>
      <p:pic>
        <p:nvPicPr>
          <p:cNvPr id="138" name="Google Shape;138;p13"/>
          <p:cNvPicPr preferRelativeResize="0"/>
          <p:nvPr/>
        </p:nvPicPr>
        <p:blipFill rotWithShape="1">
          <a:blip r:embed="rId3">
            <a:alphaModFix/>
          </a:blip>
          <a:srcRect b="0" l="0" r="0" t="0"/>
          <a:stretch/>
        </p:blipFill>
        <p:spPr>
          <a:xfrm>
            <a:off x="427985" y="2590773"/>
            <a:ext cx="11638273" cy="1676453"/>
          </a:xfrm>
          <a:prstGeom prst="rect">
            <a:avLst/>
          </a:prstGeom>
          <a:noFill/>
          <a:ln>
            <a:noFill/>
          </a:ln>
        </p:spPr>
      </p:pic>
      <p:pic>
        <p:nvPicPr>
          <p:cNvPr id="139" name="Google Shape;139;p13"/>
          <p:cNvPicPr preferRelativeResize="0"/>
          <p:nvPr/>
        </p:nvPicPr>
        <p:blipFill rotWithShape="1">
          <a:blip r:embed="rId4">
            <a:alphaModFix/>
          </a:blip>
          <a:srcRect b="0" l="0" r="0" t="0"/>
          <a:stretch/>
        </p:blipFill>
        <p:spPr>
          <a:xfrm>
            <a:off x="8142958" y="1060498"/>
            <a:ext cx="3310415" cy="3517697"/>
          </a:xfrm>
          <a:prstGeom prst="rect">
            <a:avLst/>
          </a:prstGeom>
          <a:noFill/>
          <a:ln>
            <a:noFill/>
          </a:ln>
        </p:spPr>
      </p:pic>
      <p:pic>
        <p:nvPicPr>
          <p:cNvPr id="140" name="Google Shape;140;p13"/>
          <p:cNvPicPr preferRelativeResize="0"/>
          <p:nvPr/>
        </p:nvPicPr>
        <p:blipFill rotWithShape="1">
          <a:blip r:embed="rId5">
            <a:alphaModFix/>
          </a:blip>
          <a:srcRect b="0" l="0" r="0" t="0"/>
          <a:stretch/>
        </p:blipFill>
        <p:spPr>
          <a:xfrm rot="701351">
            <a:off x="887772" y="1888314"/>
            <a:ext cx="5950029" cy="40848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1F497D"/>
      </a:dk2>
      <a:lt2>
        <a:srgbClr val="EEECE1"/>
      </a:lt2>
      <a:accent1>
        <a:srgbClr val="4F81BD"/>
      </a:accent1>
      <a:accent2>
        <a:srgbClr val="FF0000"/>
      </a:accent2>
      <a:accent3>
        <a:srgbClr val="56E11F"/>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2013-09-12T13:05:01Z</dcterms:created>
  <dc:creator>Julian</dc:creator>
</cp:coreProperties>
</file>