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78" r:id="rId2"/>
    <p:sldMasterId id="2147483763" r:id="rId3"/>
    <p:sldMasterId id="2147483768" r:id="rId4"/>
    <p:sldMasterId id="2147483778" r:id="rId5"/>
    <p:sldMasterId id="2147483688" r:id="rId6"/>
    <p:sldMasterId id="2147483713" r:id="rId7"/>
    <p:sldMasterId id="2147483718" r:id="rId8"/>
    <p:sldMasterId id="2147483773" r:id="rId9"/>
    <p:sldMasterId id="2147483929" r:id="rId10"/>
  </p:sldMasterIdLst>
  <p:sldIdLst>
    <p:sldId id="256" r:id="rId11"/>
    <p:sldId id="257" r:id="rId12"/>
    <p:sldId id="259" r:id="rId13"/>
    <p:sldId id="258" r:id="rId14"/>
    <p:sldId id="260" r:id="rId15"/>
    <p:sldId id="265" r:id="rId16"/>
    <p:sldId id="262" r:id="rId17"/>
    <p:sldId id="267" r:id="rId18"/>
    <p:sldId id="266" r:id="rId19"/>
    <p:sldId id="2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3"/>
    <p:restoredTop sz="96327"/>
  </p:normalViewPr>
  <p:slideViewPr>
    <p:cSldViewPr snapToGrid="0">
      <p:cViewPr varScale="1">
        <p:scale>
          <a:sx n="121" d="100"/>
          <a:sy n="121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5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6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29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9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10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77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0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19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16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13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5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920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49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12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92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57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80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04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28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3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32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15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843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16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29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4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28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21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682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61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2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03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27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8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3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08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78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68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46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82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7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53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5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9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3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49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3E2D7-5EB3-A137-5C12-EB6CD32581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B1EF083-EFA3-8BB0-DB68-99FBD20061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03905" y="2837693"/>
            <a:ext cx="4949952" cy="11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8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94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ADCBCE-0138-CF40-6EA0-5719020491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9F5D64C-B199-2D8A-48E0-771FE482DAD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03905" y="2837693"/>
            <a:ext cx="4949952" cy="11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3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62C2BE-BA29-F4FC-39A9-AB4DF6014DF1}"/>
              </a:ext>
            </a:extLst>
          </p:cNvPr>
          <p:cNvSpPr/>
          <p:nvPr userDrawn="1"/>
        </p:nvSpPr>
        <p:spPr>
          <a:xfrm>
            <a:off x="0" y="6011921"/>
            <a:ext cx="12192000" cy="846083"/>
          </a:xfrm>
          <a:prstGeom prst="rect">
            <a:avLst/>
          </a:prstGeom>
          <a:solidFill>
            <a:srgbClr val="003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085196-C1F8-017F-7DF3-418B1784EB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40936" y="6090034"/>
            <a:ext cx="3310128" cy="6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ED3F79-1083-5CE9-1FDC-528657445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</a:blip>
          <a:srcRect l="3148" t="2386" r="1008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E954953-97FA-5058-7843-9B23643F2A4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36864" y="5861123"/>
            <a:ext cx="2916936" cy="6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DA3CA-B21F-B0B9-387F-236CFB6AA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</a:blip>
          <a:srcRect l="3884" t="1070" r="8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4F68FDA6-F32B-2C87-EAE5-7678EAA68FA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36864" y="5861123"/>
            <a:ext cx="2916936" cy="6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34F78-8B8C-219C-E980-9387DC2BF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</a:blip>
          <a:srcRect l="14183" t="13197" r="14183" b="62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2570866-B685-5E8E-3C68-CB31B5CA33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36864" y="5861123"/>
            <a:ext cx="2916936" cy="6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3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2D18B6-6D78-B0F5-7823-FE3F259A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8420" r="65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D97A9CE-941D-91A1-5D6A-454201A034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46720" y="5852010"/>
            <a:ext cx="3307080" cy="6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7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686B7C-3BFE-AF51-A61C-A058E2AD1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026" r="16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3B33F70-3254-0625-5AD9-CC1611FF3CD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46720" y="5852010"/>
            <a:ext cx="3307080" cy="6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2901D0-FBAD-E2D8-3957-BE5D0DDB3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6710" r="8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7B7221-F5F0-EB10-E20C-9F269A0DD0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46720" y="5852010"/>
            <a:ext cx="3307080" cy="6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420B7-8D48-C93A-4F2C-0D1441AB9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315" r="186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AEB3CD-8F37-1612-0356-2B7D1203B5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46720" y="5852010"/>
            <a:ext cx="3307080" cy="6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24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9B274-9AC7-F31B-8D88-97399321B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BD8AD-7FB3-25E7-9D0B-04DBBCB09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7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51724A-AD88-B01D-44DB-467EDCC3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894585-7C78-8C7D-90C9-C34B7F6B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70BE18-3B05-F3BE-FBFA-F2A854F2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828D63-CEB5-0624-2A56-613818CB1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1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7EBCBC-2F9A-4799-2D7A-F60E71FB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EA9EEE-E820-CD02-092B-A2E90BEE0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A209-1D67-1098-9814-A2D4DD1F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1DA0E-BFF8-E2FC-59D7-E88F48C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6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04FE-D797-FBE2-33C4-FD39B701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E0189-70F8-65CC-7468-1EE760A15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0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E31D-55C5-D5BF-437D-EB226766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8661F-60C0-5404-65DA-BD055BCA7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1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1B051C-E2FB-86D6-6BF7-215FB596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EDD297-2355-4CE8-388A-A10DE8698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503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2_Office Theme</vt:lpstr>
      <vt:lpstr>3_Office Theme</vt:lpstr>
      <vt:lpstr>20_Office Theme</vt:lpstr>
      <vt:lpstr>21_Office Theme</vt:lpstr>
      <vt:lpstr>23_Office Theme</vt:lpstr>
      <vt:lpstr>5_Office Theme</vt:lpstr>
      <vt:lpstr>10_Office Theme</vt:lpstr>
      <vt:lpstr>11_Office Theme</vt:lpstr>
      <vt:lpstr>22_Office Theme</vt:lpstr>
      <vt:lpstr>45_Office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Matthew Merchant</cp:lastModifiedBy>
  <cp:revision>50</cp:revision>
  <dcterms:created xsi:type="dcterms:W3CDTF">2023-09-15T19:45:58Z</dcterms:created>
  <dcterms:modified xsi:type="dcterms:W3CDTF">2023-10-10T14:29:49Z</dcterms:modified>
</cp:coreProperties>
</file>