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72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24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95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43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63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28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31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76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15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2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2AF23-E212-4792-8380-F98C594FB77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8909-9ED9-410A-B22E-867F3EBFF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Weinberg\Teaching Materials\Gram-positive_cellwall-schematic_NAM-NA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127568" cy="645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76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:\Weinberg\Teaching Materials\Peptidoglycan-schematic of NAM-NA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553200" cy="58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06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Dental Medicine</dc:creator>
  <cp:lastModifiedBy>Heather Ramsey</cp:lastModifiedBy>
  <cp:revision>4</cp:revision>
  <dcterms:created xsi:type="dcterms:W3CDTF">2012-01-16T19:27:01Z</dcterms:created>
  <dcterms:modified xsi:type="dcterms:W3CDTF">2012-01-17T16:25:23Z</dcterms:modified>
</cp:coreProperties>
</file>